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0" r:id="rId4"/>
    <p:sldMasterId id="2147483711" r:id="rId5"/>
    <p:sldMasterId id="214748371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y="5143500" cx="9144000"/>
  <p:notesSz cx="6858000" cy="9144000"/>
  <p:embeddedFontLst>
    <p:embeddedFont>
      <p:font typeface="Roboto Medium"/>
      <p:regular r:id="rId31"/>
      <p:bold r:id="rId32"/>
      <p:italic r:id="rId33"/>
      <p:boldItalic r:id="rId34"/>
    </p:embeddedFont>
    <p:embeddedFont>
      <p:font typeface="Hepta Slab Medium"/>
      <p:regular r:id="rId35"/>
      <p:bold r:id="rId36"/>
    </p:embeddedFont>
    <p:embeddedFont>
      <p:font typeface="Advent Pro Medium"/>
      <p:regular r:id="rId37"/>
      <p:bold r:id="rId38"/>
      <p:italic r:id="rId39"/>
      <p:boldItalic r:id="rId40"/>
    </p:embeddedFont>
    <p:embeddedFont>
      <p:font typeface="Barlow"/>
      <p:regular r:id="rId41"/>
      <p:bold r:id="rId42"/>
      <p:italic r:id="rId43"/>
      <p:boldItalic r:id="rId44"/>
    </p:embeddedFont>
    <p:embeddedFont>
      <p:font typeface="Advent Pro"/>
      <p:regular r:id="rId45"/>
      <p:bold r:id="rId46"/>
      <p:italic r:id="rId47"/>
      <p:boldItalic r:id="rId48"/>
    </p:embeddedFont>
    <p:embeddedFont>
      <p:font typeface="Playfair Display"/>
      <p:regular r:id="rId49"/>
      <p:bold r:id="rId50"/>
      <p:italic r:id="rId51"/>
      <p:boldItalic r:id="rId52"/>
    </p:embeddedFont>
    <p:embeddedFont>
      <p:font typeface="Hepta Slab Light"/>
      <p:regular r:id="rId53"/>
      <p:bold r:id="rId54"/>
    </p:embeddedFont>
    <p:embeddedFont>
      <p:font typeface="Montserrat"/>
      <p:regular r:id="rId55"/>
      <p:bold r:id="rId56"/>
      <p:italic r:id="rId57"/>
      <p:boldItalic r:id="rId58"/>
    </p:embeddedFont>
    <p:embeddedFont>
      <p:font typeface="Orbitron"/>
      <p:regular r:id="rId59"/>
      <p:bold r:id="rId60"/>
    </p:embeddedFont>
    <p:embeddedFont>
      <p:font typeface="Oswald"/>
      <p:regular r:id="rId61"/>
      <p:bold r:id="rId62"/>
    </p:embeddedFont>
    <p:embeddedFont>
      <p:font typeface="Orbitron ExtraBold"/>
      <p:bold r:id="rId63"/>
    </p:embeddedFont>
    <p:embeddedFont>
      <p:font typeface="Barlow Light"/>
      <p:regular r:id="rId64"/>
      <p:bold r:id="rId65"/>
      <p:italic r:id="rId66"/>
      <p:boldItalic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dventProMedium-boldItalic.fntdata"/><Relationship Id="rId42" Type="http://schemas.openxmlformats.org/officeDocument/2006/relationships/font" Target="fonts/Barlow-bold.fntdata"/><Relationship Id="rId41" Type="http://schemas.openxmlformats.org/officeDocument/2006/relationships/font" Target="fonts/Barlow-regular.fntdata"/><Relationship Id="rId44" Type="http://schemas.openxmlformats.org/officeDocument/2006/relationships/font" Target="fonts/Barlow-boldItalic.fntdata"/><Relationship Id="rId43" Type="http://schemas.openxmlformats.org/officeDocument/2006/relationships/font" Target="fonts/Barlow-italic.fntdata"/><Relationship Id="rId46" Type="http://schemas.openxmlformats.org/officeDocument/2006/relationships/font" Target="fonts/AdventPro-bold.fntdata"/><Relationship Id="rId45" Type="http://schemas.openxmlformats.org/officeDocument/2006/relationships/font" Target="fonts/AdventPro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AdventPro-boldItalic.fntdata"/><Relationship Id="rId47" Type="http://schemas.openxmlformats.org/officeDocument/2006/relationships/font" Target="fonts/AdventPro-italic.fntdata"/><Relationship Id="rId49" Type="http://schemas.openxmlformats.org/officeDocument/2006/relationships/font" Target="fonts/PlayfairDisplay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Medium-regular.fntdata"/><Relationship Id="rId30" Type="http://schemas.openxmlformats.org/officeDocument/2006/relationships/slide" Target="slides/slide23.xml"/><Relationship Id="rId33" Type="http://schemas.openxmlformats.org/officeDocument/2006/relationships/font" Target="fonts/RobotoMedium-italic.fntdata"/><Relationship Id="rId32" Type="http://schemas.openxmlformats.org/officeDocument/2006/relationships/font" Target="fonts/RobotoMedium-bold.fntdata"/><Relationship Id="rId35" Type="http://schemas.openxmlformats.org/officeDocument/2006/relationships/font" Target="fonts/HeptaSlabMedium-regular.fntdata"/><Relationship Id="rId34" Type="http://schemas.openxmlformats.org/officeDocument/2006/relationships/font" Target="fonts/RobotoMedium-boldItalic.fntdata"/><Relationship Id="rId37" Type="http://schemas.openxmlformats.org/officeDocument/2006/relationships/font" Target="fonts/AdventProMedium-regular.fntdata"/><Relationship Id="rId36" Type="http://schemas.openxmlformats.org/officeDocument/2006/relationships/font" Target="fonts/HeptaSlabMedium-bold.fntdata"/><Relationship Id="rId39" Type="http://schemas.openxmlformats.org/officeDocument/2006/relationships/font" Target="fonts/AdventProMedium-italic.fntdata"/><Relationship Id="rId38" Type="http://schemas.openxmlformats.org/officeDocument/2006/relationships/font" Target="fonts/AdventProMedium-bold.fntdata"/><Relationship Id="rId62" Type="http://schemas.openxmlformats.org/officeDocument/2006/relationships/font" Target="fonts/Oswald-bold.fntdata"/><Relationship Id="rId61" Type="http://schemas.openxmlformats.org/officeDocument/2006/relationships/font" Target="fonts/Oswald-regular.fntdata"/><Relationship Id="rId20" Type="http://schemas.openxmlformats.org/officeDocument/2006/relationships/slide" Target="slides/slide13.xml"/><Relationship Id="rId64" Type="http://schemas.openxmlformats.org/officeDocument/2006/relationships/font" Target="fonts/BarlowLight-regular.fntdata"/><Relationship Id="rId63" Type="http://schemas.openxmlformats.org/officeDocument/2006/relationships/font" Target="fonts/OrbitronExtraBold-bold.fntdata"/><Relationship Id="rId22" Type="http://schemas.openxmlformats.org/officeDocument/2006/relationships/slide" Target="slides/slide15.xml"/><Relationship Id="rId66" Type="http://schemas.openxmlformats.org/officeDocument/2006/relationships/font" Target="fonts/BarlowLight-italic.fntdata"/><Relationship Id="rId21" Type="http://schemas.openxmlformats.org/officeDocument/2006/relationships/slide" Target="slides/slide14.xml"/><Relationship Id="rId65" Type="http://schemas.openxmlformats.org/officeDocument/2006/relationships/font" Target="fonts/BarlowLight-bold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7" Type="http://schemas.openxmlformats.org/officeDocument/2006/relationships/font" Target="fonts/BarlowLight-boldItalic.fntdata"/><Relationship Id="rId60" Type="http://schemas.openxmlformats.org/officeDocument/2006/relationships/font" Target="fonts/Orbitron-bold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PlayfairDisplay-italic.fntdata"/><Relationship Id="rId50" Type="http://schemas.openxmlformats.org/officeDocument/2006/relationships/font" Target="fonts/PlayfairDisplay-bold.fntdata"/><Relationship Id="rId53" Type="http://schemas.openxmlformats.org/officeDocument/2006/relationships/font" Target="fonts/HeptaSlabLight-regular.fntdata"/><Relationship Id="rId52" Type="http://schemas.openxmlformats.org/officeDocument/2006/relationships/font" Target="fonts/PlayfairDisplay-boldItalic.fntdata"/><Relationship Id="rId11" Type="http://schemas.openxmlformats.org/officeDocument/2006/relationships/slide" Target="slides/slide4.xml"/><Relationship Id="rId55" Type="http://schemas.openxmlformats.org/officeDocument/2006/relationships/font" Target="fonts/Montserrat-regular.fntdata"/><Relationship Id="rId10" Type="http://schemas.openxmlformats.org/officeDocument/2006/relationships/slide" Target="slides/slide3.xml"/><Relationship Id="rId54" Type="http://schemas.openxmlformats.org/officeDocument/2006/relationships/font" Target="fonts/HeptaSlabLight-bold.fntdata"/><Relationship Id="rId13" Type="http://schemas.openxmlformats.org/officeDocument/2006/relationships/slide" Target="slides/slide6.xml"/><Relationship Id="rId57" Type="http://schemas.openxmlformats.org/officeDocument/2006/relationships/font" Target="fonts/Montserrat-italic.fntdata"/><Relationship Id="rId12" Type="http://schemas.openxmlformats.org/officeDocument/2006/relationships/slide" Target="slides/slide5.xml"/><Relationship Id="rId56" Type="http://schemas.openxmlformats.org/officeDocument/2006/relationships/font" Target="fonts/Montserrat-bold.fntdata"/><Relationship Id="rId15" Type="http://schemas.openxmlformats.org/officeDocument/2006/relationships/slide" Target="slides/slide8.xml"/><Relationship Id="rId59" Type="http://schemas.openxmlformats.org/officeDocument/2006/relationships/font" Target="fonts/Orbitron-regular.fntdata"/><Relationship Id="rId14" Type="http://schemas.openxmlformats.org/officeDocument/2006/relationships/slide" Target="slides/slide7.xml"/><Relationship Id="rId58" Type="http://schemas.openxmlformats.org/officeDocument/2006/relationships/font" Target="fonts/Montserrat-bold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19" name="Shape 1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0" name="Google Shape;11020;g31bca9b00d0_2_548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21" name="Google Shape;11021;g31bca9b00d0_2_5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61" name="Shape 1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2" name="Google Shape;11962;g2a46f40d6a7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63" name="Google Shape;11963;g2a46f40d6a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54" name="Shape 1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5" name="Google Shape;12055;g31bca9b00d0_2_58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56" name="Google Shape;12056;g31bca9b00d0_2_58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83" name="Shape 1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4" name="Google Shape;12084;g2a46f40d6a7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85" name="Google Shape;12085;g2a46f40d6a7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18" name="Shape 12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9" name="Google Shape;12119;g31bca9b00d0_4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0" name="Google Shape;12120;g31bca9b00d0_4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48" name="Shape 1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9" name="Google Shape;12149;g2a46f40d6a7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0" name="Google Shape;12150;g2a46f40d6a7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35" name="Shape 1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6" name="Google Shape;12236;g2a46f40d6a7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37" name="Google Shape;12237;g2a46f40d6a7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28" name="Shape 1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9" name="Google Shape;12329;g31c56d3c1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0" name="Google Shape;12330;g31c56d3c1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First, let’s take an overview of the overall change in gaming industry. We listed the total owners, average </a:t>
            </a:r>
            <a:r>
              <a:rPr lang="en" sz="12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concurrent</a:t>
            </a:r>
            <a:r>
              <a:rPr lang="en" sz="12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 user, average and median playtime, as well as average price of both years. Here we can see a growth in all metrics, except price. For example, the </a:t>
            </a:r>
            <a:r>
              <a:rPr lang="en" sz="12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total</a:t>
            </a:r>
            <a:r>
              <a:rPr lang="en" sz="12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 owners changed from 3.6 billion in 2019 into 5.2 billion in 2024. This is a 44% increase in total owners. Overall, we see as a significant increase in player base and engagement. Another point we notice is the decrease in average price. We believe this decrease in </a:t>
            </a:r>
            <a:r>
              <a:rPr lang="en" sz="12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average</a:t>
            </a:r>
            <a:r>
              <a:rPr lang="en" sz="12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 has help made games more </a:t>
            </a:r>
            <a:r>
              <a:rPr lang="en" sz="12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affordable</a:t>
            </a:r>
            <a:r>
              <a:rPr lang="en" sz="12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 to a larger </a:t>
            </a:r>
            <a:r>
              <a:rPr lang="en" sz="12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audience, thus encourage new players and increase the player base. </a:t>
            </a:r>
            <a:endParaRPr sz="1200">
              <a:solidFill>
                <a:schemeClr val="dk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49" name="Shape 1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0" name="Google Shape;12350;g31c56d3c13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1" name="Google Shape;12351;g31c56d3c13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an overview, now we come to the comparison of player’s review. In the first table, we </a:t>
            </a:r>
            <a:r>
              <a:rPr lang="en"/>
              <a:t>summarized</a:t>
            </a:r>
            <a:r>
              <a:rPr lang="en"/>
              <a:t> the average number of reviews, and then use the number of </a:t>
            </a:r>
            <a:r>
              <a:rPr lang="en"/>
              <a:t>positive</a:t>
            </a:r>
            <a:r>
              <a:rPr lang="en"/>
              <a:t> review divided by total reviews to get a positive review ratio. By comparing the </a:t>
            </a:r>
            <a:r>
              <a:rPr lang="en"/>
              <a:t>positive</a:t>
            </a:r>
            <a:r>
              <a:rPr lang="en"/>
              <a:t> review ratio of 2019 and 2024, we see that there’s a slight decrease in players average </a:t>
            </a:r>
            <a:r>
              <a:rPr lang="en"/>
              <a:t>satisfaction overall.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the other hand, if we look at the second graph, which focused on popular games only, we see a increase of 3.7 percent.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shows that, although the overall game industry has expand in these 5 years, gamers overall satisfaction has dropped by a small percent. But the top 1 percent of games were able to remain a steady growth and a long term satisfaction.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2" name="Shape 1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3" name="Google Shape;12363;g2d668dbc88b_0_179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64" name="Google Shape;12364;g2d668dbc88b_0_179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55" name="Shape 12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6" name="Google Shape;12456;g31bca9b00d0_2_59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57" name="Google Shape;12457;g31bca9b00d0_2_59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6" name="Shape 1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7" name="Google Shape;11027;g2d668dbc88b_0_12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28" name="Google Shape;11028;g2d668dbc88b_0_12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2" name="Shape 1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3" name="Google Shape;12473;g2d668dbc88b_0_177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74" name="Google Shape;12474;g2d668dbc88b_0_177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76" name="Shape 1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7" name="Google Shape;12577;g2d668dbc88b_0_17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78" name="Google Shape;12578;g2d668dbc88b_0_17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80" name="Shape 12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1" name="Google Shape;12681;g2d668dbc88b_0_17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2" name="Google Shape;12682;g2d668dbc88b_0_17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85" name="Shape 12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6" name="Google Shape;12686;g31bca9b00d0_2_5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87" name="Google Shape;12687;g31bca9b00d0_2_5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35" name="Shape 1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6" name="Google Shape;11036;g2d668dbc88b_0_5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7" name="Google Shape;11037;g2d668dbc88b_0_5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14" name="Shape 1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5" name="Google Shape;11715;g2d668dbc88b_0_5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6" name="Google Shape;11716;g2d668dbc88b_0_5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59" name="Shape 1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0" name="Google Shape;11760;g2d668dbc88b_0_5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1" name="Google Shape;11761;g2d668dbc88b_0_5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98" name="Shape 1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9" name="Google Shape;11799;g31bca9b00d0_2_5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00" name="Google Shape;11800;g31bca9b00d0_2_5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91" name="Shape 1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2" name="Google Shape;11892;g31bca9b00d0_2_5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93" name="Google Shape;11893;g31bca9b00d0_2_5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09" name="Shape 1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0" name="Google Shape;11910;g2d668dbc88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11" name="Google Shape;11911;g2d668dbc88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25% of popular games, 14% in the overall dataset.</a:t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Excessive pricing prevents it from becoming a popular game</a:t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35" name="Shape 1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6" name="Google Shape;11936;g2d668dbc88b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37" name="Google Shape;11937;g2d668dbc88b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 Trends + Data">
  <p:cSld name="MAIN_POINT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690250" y="415625"/>
            <a:ext cx="1261800" cy="2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2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3" type="body"/>
          </p:nvPr>
        </p:nvSpPr>
        <p:spPr>
          <a:xfrm>
            <a:off x="480425" y="534275"/>
            <a:ext cx="4878300" cy="19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>
            <a:lvl1pPr lv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60">
          <p15:clr>
            <a:srgbClr val="E46962"/>
          </p15:clr>
        </p15:guide>
        <p15:guide id="2" orient="horz" pos="347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5"/>
          <p:cNvSpPr txBox="1"/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5" name="Google Shape;65;p15"/>
          <p:cNvSpPr txBox="1"/>
          <p:nvPr>
            <p:ph idx="1" type="subTitle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70;p17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" name="Google Shape;71;p17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" name="Google Shape;72;p1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2" type="title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4" name="Google Shape;74;p17"/>
          <p:cNvSpPr txBox="1"/>
          <p:nvPr>
            <p:ph idx="1" type="subTitle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5" name="Google Shape;75;p17"/>
          <p:cNvSpPr txBox="1"/>
          <p:nvPr>
            <p:ph idx="3" type="title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6" name="Google Shape;76;p17"/>
          <p:cNvSpPr txBox="1"/>
          <p:nvPr>
            <p:ph idx="4" type="subTitle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7" name="Google Shape;77;p17"/>
          <p:cNvSpPr txBox="1"/>
          <p:nvPr>
            <p:ph idx="5" type="title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17"/>
          <p:cNvSpPr txBox="1"/>
          <p:nvPr>
            <p:ph idx="6" type="subTitle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9" name="Google Shape;79;p17"/>
          <p:cNvSpPr txBox="1"/>
          <p:nvPr>
            <p:ph idx="7" type="title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" name="Google Shape;80;p17"/>
          <p:cNvSpPr txBox="1"/>
          <p:nvPr>
            <p:ph idx="8" type="subTitle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1" name="Google Shape;81;p17"/>
          <p:cNvSpPr txBox="1"/>
          <p:nvPr>
            <p:ph idx="9" type="title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2" name="Google Shape;82;p17"/>
          <p:cNvSpPr txBox="1"/>
          <p:nvPr>
            <p:ph idx="13" type="subTitle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83" name="Google Shape;83;p17"/>
          <p:cNvGrpSpPr/>
          <p:nvPr/>
        </p:nvGrpSpPr>
        <p:grpSpPr>
          <a:xfrm>
            <a:off x="7230575" y="3501811"/>
            <a:ext cx="1540410" cy="1636034"/>
            <a:chOff x="7230575" y="3501811"/>
            <a:chExt cx="1540410" cy="1636034"/>
          </a:xfrm>
        </p:grpSpPr>
        <p:grpSp>
          <p:nvGrpSpPr>
            <p:cNvPr id="84" name="Google Shape;84;p17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85" name="Google Shape;85;p17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17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17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17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17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17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17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17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17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17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17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17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17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17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17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17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17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17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17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17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17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17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17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17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17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17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17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17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17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17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17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17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17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17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17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17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17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17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3" name="Google Shape;123;p17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7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7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7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7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7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7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0" name="Google Shape;130;p17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31" name="Google Shape;131;p17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7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17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17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17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17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17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17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17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17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17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17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17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17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17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17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17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17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17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17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17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17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17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17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17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17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7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17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17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17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17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17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17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17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17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17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17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17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7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17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17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17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17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17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17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17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7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17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17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7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17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17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17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17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7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17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17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17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17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7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7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17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17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17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7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17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7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7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7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17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17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7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7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17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17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17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17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7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17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17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17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17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17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17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7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17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17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17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0" name="Google Shape;270;p17"/>
          <p:cNvGrpSpPr/>
          <p:nvPr/>
        </p:nvGrpSpPr>
        <p:grpSpPr>
          <a:xfrm>
            <a:off x="6163859" y="4325295"/>
            <a:ext cx="1007279" cy="1069809"/>
            <a:chOff x="6163859" y="4325295"/>
            <a:chExt cx="1007279" cy="1069809"/>
          </a:xfrm>
        </p:grpSpPr>
        <p:sp>
          <p:nvSpPr>
            <p:cNvPr id="271" name="Google Shape;271;p17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7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7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7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7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7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7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7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7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7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7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7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7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7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7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7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7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7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7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7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7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7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7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7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7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7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7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7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7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7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7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7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7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7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7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7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7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7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7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7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7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7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7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7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7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7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7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7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7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7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7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7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7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7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7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7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7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7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7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7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7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7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7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7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7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7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7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7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7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7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7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7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7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7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7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7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Google Shape;456;p18"/>
          <p:cNvGrpSpPr/>
          <p:nvPr/>
        </p:nvGrpSpPr>
        <p:grpSpPr>
          <a:xfrm>
            <a:off x="-259862" y="786553"/>
            <a:ext cx="1443946" cy="721968"/>
            <a:chOff x="311697" y="-12"/>
            <a:chExt cx="4437450" cy="2218709"/>
          </a:xfrm>
        </p:grpSpPr>
        <p:sp>
          <p:nvSpPr>
            <p:cNvPr id="457" name="Google Shape;457;p1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1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1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1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1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1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1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1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1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1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1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1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1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1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1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1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1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1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1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1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1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1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1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1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1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1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1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1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6" name="Google Shape;786;p18"/>
          <p:cNvGrpSpPr/>
          <p:nvPr/>
        </p:nvGrpSpPr>
        <p:grpSpPr>
          <a:xfrm>
            <a:off x="7969738" y="1388253"/>
            <a:ext cx="1443946" cy="721968"/>
            <a:chOff x="311697" y="-12"/>
            <a:chExt cx="4437450" cy="2218709"/>
          </a:xfrm>
        </p:grpSpPr>
        <p:sp>
          <p:nvSpPr>
            <p:cNvPr id="787" name="Google Shape;787;p1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1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1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1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1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1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1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1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1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1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1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1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1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1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1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1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1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1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1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1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1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1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1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1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1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1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1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1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1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1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1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1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1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1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1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1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1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1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1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1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1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1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1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1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1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1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1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1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1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1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1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1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1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1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1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1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1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1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1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1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1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1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1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1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1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1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1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1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1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1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1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1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1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1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1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1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1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1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1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1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1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1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1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1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1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1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1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1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1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1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1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1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1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1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1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1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1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1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1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1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1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1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1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1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1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1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1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1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1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1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1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1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1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1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1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1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1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1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1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1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1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1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1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1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1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1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1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1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1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1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1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1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1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1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1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1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1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1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1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1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1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1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1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1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1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1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1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1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1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1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1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1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1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1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1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1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1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1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1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1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1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6" name="Google Shape;1116;p18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1117" name="Google Shape;1117;p18"/>
            <p:cNvGrpSpPr/>
            <p:nvPr/>
          </p:nvGrpSpPr>
          <p:grpSpPr>
            <a:xfrm>
              <a:off x="2788951" y="3310126"/>
              <a:ext cx="831786" cy="721973"/>
              <a:chOff x="2788951" y="3310126"/>
              <a:chExt cx="831786" cy="721973"/>
            </a:xfrm>
          </p:grpSpPr>
          <p:sp>
            <p:nvSpPr>
              <p:cNvPr id="1118" name="Google Shape;1118;p18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18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18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18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18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18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18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18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18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18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18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18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18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18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18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18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18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18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18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18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18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18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18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18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18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18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18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18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18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18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18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18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18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18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18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18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18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18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18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18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18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18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18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18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18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18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18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18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66" name="Google Shape;1166;p18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1167" name="Google Shape;1167;p18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18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18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70" name="Google Shape;1170;p18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71" name="Google Shape;1171;p18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72" name="Google Shape;1172;p18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19"/>
          <p:cNvSpPr txBox="1"/>
          <p:nvPr>
            <p:ph idx="1" type="body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5" name="Google Shape;1175;p1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2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8" name="Google Shape;1178;p20"/>
          <p:cNvSpPr txBox="1"/>
          <p:nvPr>
            <p:ph idx="2" type="title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79" name="Google Shape;1179;p20"/>
          <p:cNvSpPr txBox="1"/>
          <p:nvPr>
            <p:ph idx="1" type="subTitle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80" name="Google Shape;1180;p20"/>
          <p:cNvSpPr txBox="1"/>
          <p:nvPr>
            <p:ph idx="3" type="title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81" name="Google Shape;1181;p20"/>
          <p:cNvSpPr txBox="1"/>
          <p:nvPr>
            <p:ph idx="4" type="subTitle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3" name="Google Shape;1183;p21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1184" name="Google Shape;1184;p21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21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21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21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21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21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21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21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21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3" name="Google Shape;1193;p21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1194" name="Google Shape;1194;p21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21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21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21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8" name="Google Shape;1198;p21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1199" name="Google Shape;1199;p21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21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21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21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3" name="Google Shape;1203;p21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1204" name="Google Shape;1204;p21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21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21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21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8" name="Google Shape;1208;p21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09" name="Google Shape;1209;p21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10" name="Google Shape;1210;p21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"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22"/>
          <p:cNvSpPr txBox="1"/>
          <p:nvPr>
            <p:ph idx="1" type="body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13" name="Google Shape;1213;p22"/>
          <p:cNvSpPr txBox="1"/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2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BODY_1_1_1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8" name="Google Shape;1218;p24"/>
          <p:cNvSpPr txBox="1"/>
          <p:nvPr>
            <p:ph idx="2" type="title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19" name="Google Shape;1219;p24"/>
          <p:cNvSpPr txBox="1"/>
          <p:nvPr>
            <p:ph idx="1" type="subTitle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0" name="Google Shape;1220;p24"/>
          <p:cNvSpPr txBox="1"/>
          <p:nvPr>
            <p:ph idx="3" type="title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21" name="Google Shape;1221;p24"/>
          <p:cNvSpPr txBox="1"/>
          <p:nvPr>
            <p:ph idx="4" type="subTitle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2" name="Google Shape;1222;p24"/>
          <p:cNvSpPr txBox="1"/>
          <p:nvPr>
            <p:ph idx="5" type="title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23" name="Google Shape;1223;p24"/>
          <p:cNvSpPr txBox="1"/>
          <p:nvPr>
            <p:ph idx="6" type="subTitle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Google Shape;1225;p25"/>
          <p:cNvGrpSpPr/>
          <p:nvPr/>
        </p:nvGrpSpPr>
        <p:grpSpPr>
          <a:xfrm>
            <a:off x="232963" y="174778"/>
            <a:ext cx="1443946" cy="721968"/>
            <a:chOff x="311697" y="-12"/>
            <a:chExt cx="4437450" cy="2218709"/>
          </a:xfrm>
        </p:grpSpPr>
        <p:sp>
          <p:nvSpPr>
            <p:cNvPr id="1226" name="Google Shape;1226;p2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2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2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2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2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2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2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2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2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2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2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2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2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2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2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2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2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2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2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2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2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2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2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2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2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2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2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2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2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2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2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2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2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2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2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2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2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2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2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2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2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2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2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2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2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2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2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2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2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2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2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2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2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2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2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2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2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2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2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2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2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2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2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2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2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2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2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2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2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2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2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2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2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2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2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2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2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2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2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2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2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2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2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2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2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2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2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2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2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2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2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2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2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2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2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2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2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2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2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2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2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2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2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2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2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2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2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2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2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2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2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2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2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2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2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2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2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2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2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2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2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2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2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2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2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2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2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2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2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2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2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2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2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2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2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2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2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2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2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2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2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2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2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2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2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2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2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2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2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2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2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2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2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2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2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2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2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2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2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2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2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2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2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2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2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2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2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2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2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2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2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2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2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2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2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2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2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2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2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2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2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2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2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2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2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2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2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2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2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2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2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2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2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2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2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2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2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2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2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2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2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2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2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2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2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2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2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2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2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2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2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2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2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2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2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2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2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2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2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2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2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2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2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2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2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2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2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2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2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2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5" name="Google Shape;1555;p25"/>
          <p:cNvGrpSpPr/>
          <p:nvPr/>
        </p:nvGrpSpPr>
        <p:grpSpPr>
          <a:xfrm>
            <a:off x="7969738" y="1388253"/>
            <a:ext cx="1443946" cy="721968"/>
            <a:chOff x="311697" y="-12"/>
            <a:chExt cx="4437450" cy="2218709"/>
          </a:xfrm>
        </p:grpSpPr>
        <p:sp>
          <p:nvSpPr>
            <p:cNvPr id="1556" name="Google Shape;1556;p2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2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2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2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2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2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2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2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2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2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2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2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2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2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2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2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2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2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2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2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2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2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2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2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2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2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2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2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2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2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2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2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2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2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2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2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2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2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2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2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2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2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2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2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2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2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2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2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2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2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2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2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2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2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2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2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2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2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2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2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2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2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2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2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2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2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2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2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2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2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2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2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2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2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2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2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2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2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2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2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2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2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2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2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2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2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2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2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2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2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2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2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2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2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2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2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2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2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2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2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2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2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2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2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2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2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2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2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2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2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2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2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2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2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2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2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2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2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2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2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2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2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2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2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2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2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2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2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2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2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2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2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2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2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2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2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2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2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2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2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2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2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2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2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2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2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2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2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2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2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2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2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2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2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2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2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2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2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2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2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2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2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2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2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2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2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2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2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2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2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2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2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2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2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2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2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2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2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2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2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2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2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2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2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2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2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2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2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2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2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2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2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2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2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2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2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2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2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2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2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2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2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2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2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2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2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2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2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2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2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2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2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2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2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2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2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2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2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2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2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2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2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2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2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2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2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2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2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2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2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2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2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2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2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2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2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2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2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2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2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2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2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2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2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2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2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2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2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2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2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2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2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2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2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2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2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2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2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2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2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2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2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2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2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2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2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2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2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2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2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2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2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2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2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2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2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2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2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2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2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2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2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2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2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2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2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2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2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2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2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2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2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2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2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2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2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2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2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2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2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2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2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2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2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2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2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2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2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2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2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2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2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2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2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2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2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2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2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2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2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2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2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2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2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2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5" name="Google Shape;1885;p25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86" name="Google Shape;1886;p25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87" name="Google Shape;1887;p25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888" name="Google Shape;1888;p25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1889" name="Google Shape;1889;p25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25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25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25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25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25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95" name="Google Shape;1895;p25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1896" name="Google Shape;1896;p25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7" name="Google Shape;1897;p25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8" name="Google Shape;1898;p25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9" name="Google Shape;1899;p25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0" name="Google Shape;1900;p25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1" name="Google Shape;1901;p25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2" name="Google Shape;1902;p25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3" name="Google Shape;1903;p25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BODY_1_1_1_1"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06" name="Google Shape;1906;p26"/>
          <p:cNvSpPr txBox="1"/>
          <p:nvPr>
            <p:ph idx="2" type="title"/>
          </p:nvPr>
        </p:nvSpPr>
        <p:spPr>
          <a:xfrm>
            <a:off x="1598176" y="1762650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7" name="Google Shape;1907;p26"/>
          <p:cNvSpPr txBox="1"/>
          <p:nvPr>
            <p:ph idx="1" type="subTitle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08" name="Google Shape;1908;p26"/>
          <p:cNvSpPr txBox="1"/>
          <p:nvPr>
            <p:ph idx="3" type="title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9" name="Google Shape;1909;p26"/>
          <p:cNvSpPr txBox="1"/>
          <p:nvPr>
            <p:ph idx="4" type="subTitle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10" name="Google Shape;1910;p26"/>
          <p:cNvSpPr txBox="1"/>
          <p:nvPr>
            <p:ph idx="5" type="title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11" name="Google Shape;1911;p26"/>
          <p:cNvSpPr txBox="1"/>
          <p:nvPr>
            <p:ph idx="6" type="subTitle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12" name="Google Shape;1912;p26"/>
          <p:cNvSpPr txBox="1"/>
          <p:nvPr>
            <p:ph idx="7" type="title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13" name="Google Shape;1913;p26"/>
          <p:cNvSpPr txBox="1"/>
          <p:nvPr>
            <p:ph idx="8" type="subTitle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p27"/>
          <p:cNvSpPr txBox="1"/>
          <p:nvPr>
            <p:ph hasCustomPrompt="1" type="title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16" name="Google Shape;1916;p27"/>
          <p:cNvSpPr txBox="1"/>
          <p:nvPr>
            <p:ph idx="1" type="body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_1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8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19" name="Google Shape;1919;p28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20" name="Google Shape;1920;p28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921" name="Google Shape;1921;p28"/>
          <p:cNvGrpSpPr/>
          <p:nvPr/>
        </p:nvGrpSpPr>
        <p:grpSpPr>
          <a:xfrm>
            <a:off x="1849188" y="277203"/>
            <a:ext cx="1443946" cy="721968"/>
            <a:chOff x="311697" y="-12"/>
            <a:chExt cx="4437450" cy="2218709"/>
          </a:xfrm>
        </p:grpSpPr>
        <p:sp>
          <p:nvSpPr>
            <p:cNvPr id="1922" name="Google Shape;1922;p2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2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2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2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2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2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2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2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2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2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2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2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2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2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2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2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2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2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2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2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2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2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2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2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2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2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2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2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2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2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2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2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2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2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2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2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2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2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2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2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2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2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2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2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2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2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2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2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2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2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2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2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2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2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2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2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2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2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2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2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2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2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2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2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2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2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2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2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2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2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2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2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2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2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2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2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2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2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2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2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2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2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2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2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2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2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2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2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2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2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2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2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2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2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2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2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2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2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2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2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2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2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2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2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2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2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2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2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2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2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2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2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2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2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2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2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2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2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2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2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2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2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2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2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2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2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2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2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2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2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2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2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2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2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2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2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2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2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2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2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2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2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2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2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2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2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2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2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2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2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2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2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2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2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2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2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2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2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2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2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2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2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2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2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2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2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2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2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2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2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2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2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2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2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2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2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2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2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2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2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2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2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2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2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2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2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2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2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2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2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2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2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2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2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2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2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2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2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2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2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2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2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2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2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2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2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2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2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2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2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2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2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2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2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2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2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2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2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2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2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2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2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2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2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2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2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2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2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2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2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2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2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2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2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2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2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2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2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2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2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2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2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2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2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2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2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2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2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2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2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2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2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2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2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2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2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2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2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2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2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2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2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2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2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2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2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2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2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2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2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2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2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2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2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2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2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2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2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2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2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2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2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2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2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2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2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2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2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2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2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2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2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2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2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2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2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2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2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2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2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2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2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2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2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2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2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2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2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2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2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2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2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2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2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2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2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2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2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2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2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2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2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2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2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2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2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2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2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1" name="Google Shape;2251;p28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2252" name="Google Shape;2252;p28"/>
            <p:cNvGrpSpPr/>
            <p:nvPr/>
          </p:nvGrpSpPr>
          <p:grpSpPr>
            <a:xfrm>
              <a:off x="7767451" y="3282676"/>
              <a:ext cx="831786" cy="721973"/>
              <a:chOff x="2788951" y="3310126"/>
              <a:chExt cx="831786" cy="721973"/>
            </a:xfrm>
          </p:grpSpPr>
          <p:sp>
            <p:nvSpPr>
              <p:cNvPr id="2253" name="Google Shape;2253;p28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4" name="Google Shape;2254;p28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5" name="Google Shape;2255;p28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6" name="Google Shape;2256;p28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7" name="Google Shape;2257;p28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8" name="Google Shape;2258;p28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9" name="Google Shape;2259;p28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0" name="Google Shape;2260;p28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1" name="Google Shape;2261;p28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2" name="Google Shape;2262;p28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3" name="Google Shape;2263;p28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4" name="Google Shape;2264;p28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5" name="Google Shape;2265;p28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6" name="Google Shape;2266;p28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7" name="Google Shape;2267;p28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8" name="Google Shape;2268;p28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9" name="Google Shape;2269;p28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0" name="Google Shape;2270;p28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1" name="Google Shape;2271;p28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2" name="Google Shape;2272;p28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3" name="Google Shape;2273;p28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4" name="Google Shape;2274;p28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5" name="Google Shape;2275;p28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6" name="Google Shape;2276;p28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7" name="Google Shape;2277;p28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8" name="Google Shape;2278;p28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9" name="Google Shape;2279;p28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0" name="Google Shape;2280;p28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1" name="Google Shape;2281;p28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2" name="Google Shape;2282;p28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3" name="Google Shape;2283;p28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4" name="Google Shape;2284;p28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5" name="Google Shape;2285;p28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6" name="Google Shape;2286;p28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7" name="Google Shape;2287;p28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8" name="Google Shape;2288;p28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9" name="Google Shape;2289;p28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0" name="Google Shape;2290;p28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1" name="Google Shape;2291;p28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2" name="Google Shape;2292;p28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3" name="Google Shape;2293;p28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4" name="Google Shape;2294;p28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5" name="Google Shape;2295;p28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6" name="Google Shape;2296;p28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7" name="Google Shape;2297;p28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8" name="Google Shape;2298;p28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9" name="Google Shape;2299;p28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0" name="Google Shape;2300;p28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01" name="Google Shape;2301;p28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2302" name="Google Shape;2302;p28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2303" name="Google Shape;2303;p28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04" name="Google Shape;2304;p28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05" name="Google Shape;2305;p28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306" name="Google Shape;2306;p28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2307" name="Google Shape;2307;p28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08" name="Google Shape;2308;p28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09" name="Google Shape;2309;p28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10" name="Shape 2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" name="Google Shape;2311;p29"/>
          <p:cNvSpPr/>
          <p:nvPr>
            <p:ph idx="2" type="pic"/>
          </p:nvPr>
        </p:nvSpPr>
        <p:spPr>
          <a:xfrm>
            <a:off x="0" y="63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12" name="Google Shape;2312;p29"/>
          <p:cNvSpPr txBox="1"/>
          <p:nvPr>
            <p:ph type="title"/>
          </p:nvPr>
        </p:nvSpPr>
        <p:spPr>
          <a:xfrm>
            <a:off x="701025" y="627350"/>
            <a:ext cx="22107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13" name="Shape 2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" name="Google Shape;2314;p30"/>
          <p:cNvSpPr txBox="1"/>
          <p:nvPr>
            <p:ph idx="1" type="subTitle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315" name="Google Shape;2315;p30"/>
          <p:cNvSpPr txBox="1"/>
          <p:nvPr>
            <p:ph idx="2" type="body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/>
        </p:txBody>
      </p:sp>
      <p:sp>
        <p:nvSpPr>
          <p:cNvPr id="2316" name="Google Shape;2316;p3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317" name="Google Shape;2317;p30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2318" name="Google Shape;2318;p30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30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30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1" name="Google Shape;2321;p30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2322" name="Google Shape;2322;p30"/>
            <p:cNvSpPr/>
            <p:nvPr/>
          </p:nvSpPr>
          <p:spPr>
            <a:xfrm>
              <a:off x="4018325" y="4845575"/>
              <a:ext cx="209425" cy="418875"/>
            </a:xfrm>
            <a:custGeom>
              <a:rect b="b" l="l" r="r" t="t"/>
              <a:pathLst>
                <a:path extrusionOk="0" h="16755" w="8377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30"/>
            <p:cNvSpPr/>
            <p:nvPr/>
          </p:nvSpPr>
          <p:spPr>
            <a:xfrm>
              <a:off x="3390000" y="4845575"/>
              <a:ext cx="209500" cy="418875"/>
            </a:xfrm>
            <a:custGeom>
              <a:rect b="b" l="l" r="r" t="t"/>
              <a:pathLst>
                <a:path extrusionOk="0" h="16755" w="838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30"/>
            <p:cNvSpPr/>
            <p:nvPr/>
          </p:nvSpPr>
          <p:spPr>
            <a:xfrm>
              <a:off x="2761775" y="866450"/>
              <a:ext cx="2094300" cy="1675475"/>
            </a:xfrm>
            <a:custGeom>
              <a:rect b="b" l="l" r="r" t="t"/>
              <a:pathLst>
                <a:path extrusionOk="0" h="67019" w="83772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30"/>
            <p:cNvSpPr/>
            <p:nvPr/>
          </p:nvSpPr>
          <p:spPr>
            <a:xfrm>
              <a:off x="2971250" y="2332400"/>
              <a:ext cx="1675450" cy="1466100"/>
            </a:xfrm>
            <a:custGeom>
              <a:rect b="b" l="l" r="r" t="t"/>
              <a:pathLst>
                <a:path extrusionOk="0" h="58644" w="67018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30"/>
            <p:cNvSpPr/>
            <p:nvPr/>
          </p:nvSpPr>
          <p:spPr>
            <a:xfrm>
              <a:off x="4018325" y="1285300"/>
              <a:ext cx="209425" cy="209425"/>
            </a:xfrm>
            <a:custGeom>
              <a:rect b="b" l="l" r="r" t="t"/>
              <a:pathLst>
                <a:path extrusionOk="0" h="8377" w="8377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30"/>
            <p:cNvSpPr/>
            <p:nvPr/>
          </p:nvSpPr>
          <p:spPr>
            <a:xfrm>
              <a:off x="3390000" y="1285300"/>
              <a:ext cx="209500" cy="209425"/>
            </a:xfrm>
            <a:custGeom>
              <a:rect b="b" l="l" r="r" t="t"/>
              <a:pathLst>
                <a:path extrusionOk="0" h="8377" w="838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30"/>
            <p:cNvSpPr/>
            <p:nvPr/>
          </p:nvSpPr>
          <p:spPr>
            <a:xfrm>
              <a:off x="3599475" y="170407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30"/>
            <p:cNvSpPr/>
            <p:nvPr/>
          </p:nvSpPr>
          <p:spPr>
            <a:xfrm>
              <a:off x="4437200" y="2751275"/>
              <a:ext cx="209500" cy="1466075"/>
            </a:xfrm>
            <a:custGeom>
              <a:rect b="b" l="l" r="r" t="t"/>
              <a:pathLst>
                <a:path extrusionOk="0" h="58643" w="838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30"/>
            <p:cNvSpPr/>
            <p:nvPr/>
          </p:nvSpPr>
          <p:spPr>
            <a:xfrm>
              <a:off x="2971250" y="2751275"/>
              <a:ext cx="209400" cy="1466075"/>
            </a:xfrm>
            <a:custGeom>
              <a:rect b="b" l="l" r="r" t="t"/>
              <a:pathLst>
                <a:path extrusionOk="0" h="58643" w="8376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30"/>
            <p:cNvSpPr/>
            <p:nvPr/>
          </p:nvSpPr>
          <p:spPr>
            <a:xfrm>
              <a:off x="4018325" y="5264425"/>
              <a:ext cx="418900" cy="209500"/>
            </a:xfrm>
            <a:custGeom>
              <a:rect b="b" l="l" r="r" t="t"/>
              <a:pathLst>
                <a:path extrusionOk="0" h="8380" w="16756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30"/>
            <p:cNvSpPr/>
            <p:nvPr/>
          </p:nvSpPr>
          <p:spPr>
            <a:xfrm>
              <a:off x="3180625" y="526442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30"/>
            <p:cNvSpPr/>
            <p:nvPr/>
          </p:nvSpPr>
          <p:spPr>
            <a:xfrm>
              <a:off x="2761775" y="238125"/>
              <a:ext cx="2094300" cy="1047200"/>
            </a:xfrm>
            <a:custGeom>
              <a:rect b="b" l="l" r="r" t="t"/>
              <a:pathLst>
                <a:path extrusionOk="0" h="41888" w="83772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30"/>
            <p:cNvSpPr/>
            <p:nvPr/>
          </p:nvSpPr>
          <p:spPr>
            <a:xfrm>
              <a:off x="3180625" y="3798475"/>
              <a:ext cx="1256600" cy="1047125"/>
            </a:xfrm>
            <a:custGeom>
              <a:rect b="b" l="l" r="r" t="t"/>
              <a:pathLst>
                <a:path extrusionOk="0" h="41885" w="50264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30"/>
            <p:cNvSpPr/>
            <p:nvPr/>
          </p:nvSpPr>
          <p:spPr>
            <a:xfrm>
              <a:off x="27617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30"/>
            <p:cNvSpPr/>
            <p:nvPr/>
          </p:nvSpPr>
          <p:spPr>
            <a:xfrm>
              <a:off x="46466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2">
    <p:spTree>
      <p:nvGrpSpPr>
        <p:cNvPr id="2337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p31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39" name="Google Shape;2339;p31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40" name="Google Shape;2340;p31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2341" name="Google Shape;2341;p31"/>
          <p:cNvGrpSpPr/>
          <p:nvPr/>
        </p:nvGrpSpPr>
        <p:grpSpPr>
          <a:xfrm>
            <a:off x="8248063" y="1554103"/>
            <a:ext cx="1443946" cy="721968"/>
            <a:chOff x="311697" y="-12"/>
            <a:chExt cx="4437450" cy="2218709"/>
          </a:xfrm>
        </p:grpSpPr>
        <p:sp>
          <p:nvSpPr>
            <p:cNvPr id="2342" name="Google Shape;2342;p31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31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31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31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31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31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31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31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31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31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31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31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31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31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31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31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31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31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31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31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31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31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31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31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31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31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31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31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31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31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31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31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31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31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31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31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31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31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31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31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31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31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31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31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31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31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31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31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31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31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31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31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31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31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31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31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31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31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31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31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31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31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31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31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31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31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31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31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31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31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31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31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31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31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31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31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31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31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31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31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31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31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31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31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31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31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31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31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31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31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31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31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31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31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31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31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31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31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31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31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31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31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31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31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31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31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31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31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31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31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31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31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31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31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31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31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31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31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31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31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31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31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31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31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31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31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31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31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31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31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31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31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31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31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31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31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31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31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31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31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31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31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31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31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31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31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31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31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31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31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31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31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31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31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31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31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31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31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31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31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31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31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31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31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31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31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31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31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31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31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31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31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31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31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31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31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31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31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31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31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31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31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31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31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31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31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31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31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31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31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31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31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31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31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31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31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31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31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31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31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31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31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31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31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31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31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31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31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31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31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31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31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31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31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31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31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31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31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31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31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31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31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31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31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31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31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31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31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31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31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31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31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31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1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1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1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1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1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1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31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31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31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31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31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31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31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31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31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31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31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31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31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31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31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31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31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31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31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31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31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31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31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31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31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31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31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31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31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31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31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31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31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31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31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31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31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31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31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31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31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31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31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31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1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1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1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1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1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1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1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1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1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1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1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1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1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1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1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1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1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31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31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31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31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31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31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31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31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31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31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31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31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31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31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31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31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31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31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31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31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31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31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31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31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31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31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31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31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31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71" name="Google Shape;2671;p31"/>
          <p:cNvGrpSpPr/>
          <p:nvPr/>
        </p:nvGrpSpPr>
        <p:grpSpPr>
          <a:xfrm>
            <a:off x="-475087" y="219803"/>
            <a:ext cx="1443946" cy="721968"/>
            <a:chOff x="311697" y="-12"/>
            <a:chExt cx="4437450" cy="2218709"/>
          </a:xfrm>
        </p:grpSpPr>
        <p:sp>
          <p:nvSpPr>
            <p:cNvPr id="2672" name="Google Shape;2672;p31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31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31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31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31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31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31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31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31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31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31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31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31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31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31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31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31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31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31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31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31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31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31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31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31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31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31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31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31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31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31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31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31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31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31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31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31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31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31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31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31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31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31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31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31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31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31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31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31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31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31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31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31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31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31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31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31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31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31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31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31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31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31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31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31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31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31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31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31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31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31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1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31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31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1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1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1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1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1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1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1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1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1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1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1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1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31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31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31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31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31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31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31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31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31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31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31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31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1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1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1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1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1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1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1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1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1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1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1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1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1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1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1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1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1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1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1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1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1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1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1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1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1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1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1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1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1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1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31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31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31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31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31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31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31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1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1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1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1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1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1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1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1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1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1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1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1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1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1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1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1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1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1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1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1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1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1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1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1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1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1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1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1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1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1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31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31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31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31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31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31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31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31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31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31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31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31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31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31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31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31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31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31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31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31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31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31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31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31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31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31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31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31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31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31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31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31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31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31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31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31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31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31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31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31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31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31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31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31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31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31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31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31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31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31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31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31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31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31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31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31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31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31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31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31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31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31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31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31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31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31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31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31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31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31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31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31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31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31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31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31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31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31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31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31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31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31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31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31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31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31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31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31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31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31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31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31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31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31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31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31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31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31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31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31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31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31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31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31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31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31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31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31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31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31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31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31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31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31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31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31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31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31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31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31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31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31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31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31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31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31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31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31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31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31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31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31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31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31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31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31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31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31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31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31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31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31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31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31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31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31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31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31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31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31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31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31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31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31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31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31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31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31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31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31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31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31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31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31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01" name="Google Shape;3001;p31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3002" name="Google Shape;3002;p31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p31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31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05" name="Google Shape;3005;p31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3006" name="Google Shape;3006;p31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31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31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TITLE_AND_BODY_1_1_2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3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11" name="Google Shape;3011;p32"/>
          <p:cNvSpPr txBox="1"/>
          <p:nvPr>
            <p:ph idx="2" type="title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2" name="Google Shape;3012;p32"/>
          <p:cNvSpPr txBox="1"/>
          <p:nvPr>
            <p:ph idx="1" type="subTitle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3" name="Google Shape;3013;p32"/>
          <p:cNvSpPr txBox="1"/>
          <p:nvPr>
            <p:ph idx="3" type="title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4" name="Google Shape;3014;p32"/>
          <p:cNvSpPr txBox="1"/>
          <p:nvPr>
            <p:ph idx="4" type="subTitle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5" name="Google Shape;3015;p32"/>
          <p:cNvSpPr txBox="1"/>
          <p:nvPr>
            <p:ph idx="5" type="title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6" name="Google Shape;3016;p32"/>
          <p:cNvSpPr txBox="1"/>
          <p:nvPr>
            <p:ph idx="6" type="subTitle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7" name="Google Shape;3017;p32"/>
          <p:cNvSpPr txBox="1"/>
          <p:nvPr>
            <p:ph idx="7" type="title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8" name="Google Shape;3018;p32"/>
          <p:cNvSpPr txBox="1"/>
          <p:nvPr>
            <p:ph idx="8" type="subTitle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9" name="Google Shape;3019;p32"/>
          <p:cNvSpPr txBox="1"/>
          <p:nvPr>
            <p:ph idx="9" type="title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20" name="Google Shape;3020;p32"/>
          <p:cNvSpPr txBox="1"/>
          <p:nvPr>
            <p:ph idx="13" type="subTitle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1" name="Google Shape;3021;p32"/>
          <p:cNvSpPr txBox="1"/>
          <p:nvPr>
            <p:ph idx="14" type="title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22" name="Google Shape;3022;p32"/>
          <p:cNvSpPr txBox="1"/>
          <p:nvPr>
            <p:ph idx="15" type="subTitle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HEADER_1_2_1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33"/>
          <p:cNvSpPr txBox="1"/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25" name="Google Shape;3025;p33"/>
          <p:cNvSpPr txBox="1"/>
          <p:nvPr>
            <p:ph idx="1" type="subTitle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26" name="Google Shape;3026;p33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b="0" i="0" sz="1200" u="none" cap="none" strike="noStrik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TITLE_AND_TWO_COLUMNS_5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34"/>
          <p:cNvSpPr txBox="1"/>
          <p:nvPr>
            <p:ph idx="1" type="body"/>
          </p:nvPr>
        </p:nvSpPr>
        <p:spPr>
          <a:xfrm>
            <a:off x="616975" y="1302400"/>
            <a:ext cx="3974100" cy="3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029" name="Google Shape;3029;p34"/>
          <p:cNvSpPr txBox="1"/>
          <p:nvPr>
            <p:ph idx="2" type="body"/>
          </p:nvPr>
        </p:nvSpPr>
        <p:spPr>
          <a:xfrm>
            <a:off x="4419600" y="1302400"/>
            <a:ext cx="4114800" cy="3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Advent Pro"/>
                <a:ea typeface="Advent Pro"/>
                <a:cs typeface="Advent Pro"/>
                <a:sym typeface="Advent Pro"/>
              </a:defRPr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030" name="Google Shape;3030;p3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1" name="Shape 3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2" name="Google Shape;3032;p35"/>
          <p:cNvSpPr txBox="1"/>
          <p:nvPr>
            <p:ph idx="1" type="subTitle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33" name="Google Shape;3033;p35"/>
          <p:cNvSpPr txBox="1"/>
          <p:nvPr>
            <p:ph idx="2" type="subTitle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034" name="Google Shape;3034;p35"/>
          <p:cNvSpPr txBox="1"/>
          <p:nvPr>
            <p:ph idx="3" type="subTitle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35" name="Google Shape;3035;p35"/>
          <p:cNvSpPr txBox="1"/>
          <p:nvPr>
            <p:ph idx="4" type="subTitle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036" name="Google Shape;3036;p3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37" name="Shape 3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8" name="Google Shape;3038;p36"/>
          <p:cNvGrpSpPr/>
          <p:nvPr/>
        </p:nvGrpSpPr>
        <p:grpSpPr>
          <a:xfrm flipH="1">
            <a:off x="3794690" y="3966899"/>
            <a:ext cx="882039" cy="932703"/>
            <a:chOff x="7230575" y="3501811"/>
            <a:chExt cx="1540410" cy="1636034"/>
          </a:xfrm>
        </p:grpSpPr>
        <p:grpSp>
          <p:nvGrpSpPr>
            <p:cNvPr id="3039" name="Google Shape;3039;p36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3040" name="Google Shape;3040;p36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1" name="Google Shape;3041;p36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2" name="Google Shape;3042;p36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3" name="Google Shape;3043;p36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4" name="Google Shape;3044;p36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5" name="Google Shape;3045;p36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6" name="Google Shape;3046;p36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7" name="Google Shape;3047;p36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8" name="Google Shape;3048;p36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9" name="Google Shape;3049;p36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0" name="Google Shape;3050;p36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1" name="Google Shape;3051;p36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2" name="Google Shape;3052;p36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3" name="Google Shape;3053;p36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4" name="Google Shape;3054;p36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5" name="Google Shape;3055;p36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6" name="Google Shape;3056;p36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7" name="Google Shape;3057;p36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8" name="Google Shape;3058;p36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9" name="Google Shape;3059;p36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0" name="Google Shape;3060;p36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1" name="Google Shape;3061;p36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2" name="Google Shape;3062;p36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3" name="Google Shape;3063;p36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4" name="Google Shape;3064;p36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5" name="Google Shape;3065;p36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6" name="Google Shape;3066;p36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7" name="Google Shape;3067;p36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8" name="Google Shape;3068;p36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9" name="Google Shape;3069;p36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0" name="Google Shape;3070;p36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1" name="Google Shape;3071;p36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2" name="Google Shape;3072;p36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3" name="Google Shape;3073;p36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4" name="Google Shape;3074;p36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5" name="Google Shape;3075;p36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6" name="Google Shape;3076;p36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7" name="Google Shape;3077;p36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78" name="Google Shape;3078;p36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36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36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36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36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36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36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085" name="Google Shape;3085;p36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3086" name="Google Shape;3086;p36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7" name="Google Shape;3087;p36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8" name="Google Shape;3088;p36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9" name="Google Shape;3089;p36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0" name="Google Shape;3090;p36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1" name="Google Shape;3091;p36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2" name="Google Shape;3092;p36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3" name="Google Shape;3093;p36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4" name="Google Shape;3094;p36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5" name="Google Shape;3095;p36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6" name="Google Shape;3096;p36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7" name="Google Shape;3097;p36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8" name="Google Shape;3098;p36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9" name="Google Shape;3099;p36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0" name="Google Shape;3100;p36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1" name="Google Shape;3101;p36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2" name="Google Shape;3102;p36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3" name="Google Shape;3103;p36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4" name="Google Shape;3104;p36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5" name="Google Shape;3105;p36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6" name="Google Shape;3106;p36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7" name="Google Shape;3107;p36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8" name="Google Shape;3108;p36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9" name="Google Shape;3109;p36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0" name="Google Shape;3110;p36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1" name="Google Shape;3111;p36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2" name="Google Shape;3112;p36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3" name="Google Shape;3113;p36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4" name="Google Shape;3114;p36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5" name="Google Shape;3115;p36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6" name="Google Shape;3116;p36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7" name="Google Shape;3117;p36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8" name="Google Shape;3118;p36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9" name="Google Shape;3119;p36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0" name="Google Shape;3120;p36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1" name="Google Shape;3121;p36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2" name="Google Shape;3122;p36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3" name="Google Shape;3123;p36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4" name="Google Shape;3124;p36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5" name="Google Shape;3125;p36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6" name="Google Shape;3126;p36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7" name="Google Shape;3127;p36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8" name="Google Shape;3128;p36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9" name="Google Shape;3129;p36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0" name="Google Shape;3130;p36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1" name="Google Shape;3131;p36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2" name="Google Shape;3132;p36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3" name="Google Shape;3133;p36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4" name="Google Shape;3134;p36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5" name="Google Shape;3135;p36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6" name="Google Shape;3136;p36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7" name="Google Shape;3137;p36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8" name="Google Shape;3138;p36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9" name="Google Shape;3139;p36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0" name="Google Shape;3140;p36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1" name="Google Shape;3141;p36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2" name="Google Shape;3142;p36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3" name="Google Shape;3143;p36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4" name="Google Shape;3144;p36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5" name="Google Shape;3145;p36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6" name="Google Shape;3146;p36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7" name="Google Shape;3147;p36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8" name="Google Shape;3148;p36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9" name="Google Shape;3149;p36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0" name="Google Shape;3150;p36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1" name="Google Shape;3151;p36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2" name="Google Shape;3152;p36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3" name="Google Shape;3153;p36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4" name="Google Shape;3154;p36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5" name="Google Shape;3155;p36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6" name="Google Shape;3156;p36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7" name="Google Shape;3157;p36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8" name="Google Shape;3158;p36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9" name="Google Shape;3159;p36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0" name="Google Shape;3160;p36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1" name="Google Shape;3161;p36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2" name="Google Shape;3162;p36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3" name="Google Shape;3163;p36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4" name="Google Shape;3164;p36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5" name="Google Shape;3165;p36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6" name="Google Shape;3166;p36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7" name="Google Shape;3167;p36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8" name="Google Shape;3168;p36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9" name="Google Shape;3169;p36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0" name="Google Shape;3170;p36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1" name="Google Shape;3171;p36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2" name="Google Shape;3172;p36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3" name="Google Shape;3173;p36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4" name="Google Shape;3174;p36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5" name="Google Shape;3175;p36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6" name="Google Shape;3176;p36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7" name="Google Shape;3177;p36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8" name="Google Shape;3178;p36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9" name="Google Shape;3179;p36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0" name="Google Shape;3180;p36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1" name="Google Shape;3181;p36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2" name="Google Shape;3182;p36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3" name="Google Shape;3183;p36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4" name="Google Shape;3184;p36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5" name="Google Shape;3185;p36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6" name="Google Shape;3186;p36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7" name="Google Shape;3187;p36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8" name="Google Shape;3188;p36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9" name="Google Shape;3189;p36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0" name="Google Shape;3190;p36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1" name="Google Shape;3191;p36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2" name="Google Shape;3192;p36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3" name="Google Shape;3193;p36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4" name="Google Shape;3194;p36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5" name="Google Shape;3195;p36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6" name="Google Shape;3196;p36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7" name="Google Shape;3197;p36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8" name="Google Shape;3198;p36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9" name="Google Shape;3199;p36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0" name="Google Shape;3200;p36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1" name="Google Shape;3201;p36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2" name="Google Shape;3202;p36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3" name="Google Shape;3203;p36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4" name="Google Shape;3204;p36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5" name="Google Shape;3205;p36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6" name="Google Shape;3206;p36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7" name="Google Shape;3207;p36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8" name="Google Shape;3208;p36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9" name="Google Shape;3209;p36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0" name="Google Shape;3210;p36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1" name="Google Shape;3211;p36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2" name="Google Shape;3212;p36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3" name="Google Shape;3213;p36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4" name="Google Shape;3214;p36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5" name="Google Shape;3215;p36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6" name="Google Shape;3216;p36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7" name="Google Shape;3217;p36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8" name="Google Shape;3218;p36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9" name="Google Shape;3219;p36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0" name="Google Shape;3220;p36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1" name="Google Shape;3221;p36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2" name="Google Shape;3222;p36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3" name="Google Shape;3223;p36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4" name="Google Shape;3224;p36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225" name="Google Shape;3225;p36"/>
          <p:cNvGrpSpPr/>
          <p:nvPr/>
        </p:nvGrpSpPr>
        <p:grpSpPr>
          <a:xfrm flipH="1">
            <a:off x="4772528" y="4289713"/>
            <a:ext cx="576767" cy="609898"/>
            <a:chOff x="6163859" y="4325295"/>
            <a:chExt cx="1007279" cy="1069809"/>
          </a:xfrm>
        </p:grpSpPr>
        <p:sp>
          <p:nvSpPr>
            <p:cNvPr id="3226" name="Google Shape;3226;p36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36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36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36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36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36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36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36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36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36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36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36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36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36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36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36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36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36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36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36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36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36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36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36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36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36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36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36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36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36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36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36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36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36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36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36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36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36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36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36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36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36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36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36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36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36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36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36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36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36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36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36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36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36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36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36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36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36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36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36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36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36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36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36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36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36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36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36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36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36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36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36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36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36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36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36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36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36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36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36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36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36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36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36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36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36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36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36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36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36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36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36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36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36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36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36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36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36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36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36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36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36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36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36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36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36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36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36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36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36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36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36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36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36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36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36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36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36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36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36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36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36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36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36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36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36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36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36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36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36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36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36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36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36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36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36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36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36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36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36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36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36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36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36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36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36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36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36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36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36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36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36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36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36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36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36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36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36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36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36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36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36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36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36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36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36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36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36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36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36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36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36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36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36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36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36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36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36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36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36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36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36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36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36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10" name="Google Shape;3410;p36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1" name="Google Shape;3411;p36"/>
          <p:cNvSpPr txBox="1"/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3412" name="Google Shape;3412;p36"/>
          <p:cNvGrpSpPr/>
          <p:nvPr/>
        </p:nvGrpSpPr>
        <p:grpSpPr>
          <a:xfrm>
            <a:off x="7398069" y="2977147"/>
            <a:ext cx="1128443" cy="564218"/>
            <a:chOff x="311697" y="-12"/>
            <a:chExt cx="4437450" cy="2218709"/>
          </a:xfrm>
        </p:grpSpPr>
        <p:sp>
          <p:nvSpPr>
            <p:cNvPr id="3413" name="Google Shape;3413;p36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36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36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36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36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36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36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36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36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36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36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p36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36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36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36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36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36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36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36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36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36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36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36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36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36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36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36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36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36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36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36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36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36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36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36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36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36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36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36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36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36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36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36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36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36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36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36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36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36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36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36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36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36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36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36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36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36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36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36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36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36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36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36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36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36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36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36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36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36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36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36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36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36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36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36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36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36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36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36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36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36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36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36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36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36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36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36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36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36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36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36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36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36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36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36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36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36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36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36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36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36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36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36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36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36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36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36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36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36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36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36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36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36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36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36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36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36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36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36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36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36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36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36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36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36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36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36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36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36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36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36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36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36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36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36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36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36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36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36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36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36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36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36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36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36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36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36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36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36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36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36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36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36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36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36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36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36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36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36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36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36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36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36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36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36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36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36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36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36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36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36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36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36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36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36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36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36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36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36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36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36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36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36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36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36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36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36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36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36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36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36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36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36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36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36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36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36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36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36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36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36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36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36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36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36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36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36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36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36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36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36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36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36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36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36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36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36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36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36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36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36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36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36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36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36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36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36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36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36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36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36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36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36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36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36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36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36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36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36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36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36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36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36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36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36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36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36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36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36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36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36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4" name="Google Shape;3664;p36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5" name="Google Shape;3665;p36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6" name="Google Shape;3666;p36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7" name="Google Shape;3667;p36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8" name="Google Shape;3668;p36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9" name="Google Shape;3669;p36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0" name="Google Shape;3670;p36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36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36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36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36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36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36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36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8" name="Google Shape;3678;p36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9" name="Google Shape;3679;p36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0" name="Google Shape;3680;p36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1" name="Google Shape;3681;p36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36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36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36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5" name="Google Shape;3685;p36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6" name="Google Shape;3686;p36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7" name="Google Shape;3687;p36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36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9" name="Google Shape;3689;p36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0" name="Google Shape;3690;p36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36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36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36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36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36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36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36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36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p36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p36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36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36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36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36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36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36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36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36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36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36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36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36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36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36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36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36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36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36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36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36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36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36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36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36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36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36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36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36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36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36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36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36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36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36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36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36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36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36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36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36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36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42" name="Google Shape;3742;p36"/>
          <p:cNvGrpSpPr/>
          <p:nvPr/>
        </p:nvGrpSpPr>
        <p:grpSpPr>
          <a:xfrm>
            <a:off x="560813" y="539503"/>
            <a:ext cx="1443946" cy="721968"/>
            <a:chOff x="311697" y="-12"/>
            <a:chExt cx="4437450" cy="2218709"/>
          </a:xfrm>
        </p:grpSpPr>
        <p:sp>
          <p:nvSpPr>
            <p:cNvPr id="3743" name="Google Shape;3743;p36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36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36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36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36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36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36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36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36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36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36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36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36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36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36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36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36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36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36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36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36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36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36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36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36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36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36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36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36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36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36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36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36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36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36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36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36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36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36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36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36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36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36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36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36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36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36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36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36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36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36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36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36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36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36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36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36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36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36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36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36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36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36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36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36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36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36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36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36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36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36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36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36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36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36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36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36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36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36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36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36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36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36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36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36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36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36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36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36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36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36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36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36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36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36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36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36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36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36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36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36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36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36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36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36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36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36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36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36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36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36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36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36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36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36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36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36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36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36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36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36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36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36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36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36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36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36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36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36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36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36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36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36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p36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p36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p36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9" name="Google Shape;3879;p36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p36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36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2" name="Google Shape;3882;p36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3" name="Google Shape;3883;p36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4" name="Google Shape;3884;p36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5" name="Google Shape;3885;p36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6" name="Google Shape;3886;p36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7" name="Google Shape;3887;p36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8" name="Google Shape;3888;p36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9" name="Google Shape;3889;p36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0" name="Google Shape;3890;p36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1" name="Google Shape;3891;p36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2" name="Google Shape;3892;p36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3" name="Google Shape;3893;p36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4" name="Google Shape;3894;p36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5" name="Google Shape;3895;p36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36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p36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8" name="Google Shape;3898;p36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36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36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36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36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3" name="Google Shape;3903;p36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4" name="Google Shape;3904;p36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p36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p36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p36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8" name="Google Shape;3908;p36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9" name="Google Shape;3909;p36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0" name="Google Shape;3910;p36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1" name="Google Shape;3911;p36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2" name="Google Shape;3912;p36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3" name="Google Shape;3913;p36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4" name="Google Shape;3914;p36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5" name="Google Shape;3915;p36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6" name="Google Shape;3916;p36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7" name="Google Shape;3917;p36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8" name="Google Shape;3918;p36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9" name="Google Shape;3919;p36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0" name="Google Shape;3920;p36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1" name="Google Shape;3921;p36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2" name="Google Shape;3922;p36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3" name="Google Shape;3923;p36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4" name="Google Shape;3924;p36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5" name="Google Shape;3925;p36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6" name="Google Shape;3926;p36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p36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8" name="Google Shape;3928;p36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9" name="Google Shape;3929;p36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0" name="Google Shape;3930;p36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p36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p36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p36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4" name="Google Shape;3934;p36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5" name="Google Shape;3935;p36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36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36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36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36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36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36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36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36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36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36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36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36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36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36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36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36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36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36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36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36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36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36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36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36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36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36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36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36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36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36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36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36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36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36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36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36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36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36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36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36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36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36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36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36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36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36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36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36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36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36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36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36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36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36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36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36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36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36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36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36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36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36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36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36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36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36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36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36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36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36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36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36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36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36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36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36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36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36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36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36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36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36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36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36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36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p36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36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36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36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36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36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36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36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36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36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36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36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36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36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36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36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36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36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36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36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36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36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36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36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36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36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36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p36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36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36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36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36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36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36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36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36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36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36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36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36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36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36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36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36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36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36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36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36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36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36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36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2" name="Google Shape;4072;p36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4073" name="Google Shape;4073;p3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p3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5" name="Google Shape;4075;p3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p3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3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3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3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3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3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3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3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3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3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3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3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3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3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3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3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3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p3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3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3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3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p3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3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3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00" name="Google Shape;4100;p36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4101" name="Google Shape;4101;p3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p3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3" name="Google Shape;4103;p3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p3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5" name="Google Shape;4105;p3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6" name="Google Shape;4106;p3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7" name="Google Shape;4107;p3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8" name="Google Shape;4108;p3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9" name="Google Shape;4109;p3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0" name="Google Shape;4110;p3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p3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2" name="Google Shape;4112;p3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3" name="Google Shape;4113;p3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4" name="Google Shape;4114;p3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5" name="Google Shape;4115;p3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6" name="Google Shape;4116;p3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7" name="Google Shape;4117;p3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8" name="Google Shape;4118;p3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9" name="Google Shape;4119;p3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0" name="Google Shape;4120;p3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1" name="Google Shape;4121;p3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2" name="Google Shape;4122;p3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3" name="Google Shape;4123;p3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4" name="Google Shape;4124;p3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5" name="Google Shape;4125;p3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6" name="Google Shape;4126;p3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7" name="Google Shape;4127;p3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28" name="Google Shape;4128;p36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4129" name="Google Shape;4129;p3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0" name="Google Shape;4130;p3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1" name="Google Shape;4131;p3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2" name="Google Shape;4132;p3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3" name="Google Shape;4133;p3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4" name="Google Shape;4134;p3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5" name="Google Shape;4135;p3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6" name="Google Shape;4136;p3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7" name="Google Shape;4137;p3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8" name="Google Shape;4138;p3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9" name="Google Shape;4139;p3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0" name="Google Shape;4140;p3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1" name="Google Shape;4141;p3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2" name="Google Shape;4142;p3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3" name="Google Shape;4143;p3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4" name="Google Shape;4144;p3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5" name="Google Shape;4145;p3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6" name="Google Shape;4146;p3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7" name="Google Shape;4147;p3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8" name="Google Shape;4148;p3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9" name="Google Shape;4149;p3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0" name="Google Shape;4150;p3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1" name="Google Shape;4151;p3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2" name="Google Shape;4152;p3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3" name="Google Shape;4153;p3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4" name="Google Shape;4154;p3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5" name="Google Shape;4155;p3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156" name="Shape 4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">
    <p:spTree>
      <p:nvGrpSpPr>
        <p:cNvPr id="4157" name="Shape 4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8" name="Google Shape;4158;p3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59" name="Google Shape;4159;p38"/>
            <p:cNvGrpSpPr/>
            <p:nvPr/>
          </p:nvGrpSpPr>
          <p:grpSpPr>
            <a:xfrm>
              <a:off x="1147578" y="2986377"/>
              <a:ext cx="973077" cy="1033482"/>
              <a:chOff x="7230575" y="3501811"/>
              <a:chExt cx="1540410" cy="1636034"/>
            </a:xfrm>
          </p:grpSpPr>
          <p:grpSp>
            <p:nvGrpSpPr>
              <p:cNvPr id="4160" name="Google Shape;4160;p38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61" name="Google Shape;4161;p38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2" name="Google Shape;4162;p38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3" name="Google Shape;4163;p38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4" name="Google Shape;4164;p38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5" name="Google Shape;4165;p38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6" name="Google Shape;4166;p38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7" name="Google Shape;4167;p38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8" name="Google Shape;4168;p38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9" name="Google Shape;4169;p38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0" name="Google Shape;4170;p38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1" name="Google Shape;4171;p38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2" name="Google Shape;4172;p38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3" name="Google Shape;4173;p38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4" name="Google Shape;4174;p38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5" name="Google Shape;4175;p38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6" name="Google Shape;4176;p38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7" name="Google Shape;4177;p38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8" name="Google Shape;4178;p38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9" name="Google Shape;4179;p38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0" name="Google Shape;4180;p38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1" name="Google Shape;4181;p38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2" name="Google Shape;4182;p38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3" name="Google Shape;4183;p38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4" name="Google Shape;4184;p38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5" name="Google Shape;4185;p38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6" name="Google Shape;4186;p38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7" name="Google Shape;4187;p38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rect b="b" l="l" r="r" t="t"/>
                  <a:pathLst>
                    <a:path extrusionOk="0" h="10885" w="952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8" name="Google Shape;4188;p38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9" name="Google Shape;4189;p38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0" name="Google Shape;4190;p38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1" name="Google Shape;4191;p38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2" name="Google Shape;4192;p38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3" name="Google Shape;4193;p38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4" name="Google Shape;4194;p38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5" name="Google Shape;4195;p38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6" name="Google Shape;4196;p38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7" name="Google Shape;4197;p38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8" name="Google Shape;4198;p38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4199" name="Google Shape;4199;p38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0" name="Google Shape;4200;p38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1" name="Google Shape;4201;p38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2" name="Google Shape;4202;p38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3" name="Google Shape;4203;p38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4" name="Google Shape;4204;p38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5" name="Google Shape;4205;p38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206" name="Google Shape;4206;p38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207" name="Google Shape;4207;p38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8" name="Google Shape;4208;p38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9" name="Google Shape;4209;p38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0" name="Google Shape;4210;p38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1" name="Google Shape;4211;p38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2" name="Google Shape;4212;p38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3" name="Google Shape;4213;p38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rect b="b" l="l" r="r" t="t"/>
                  <a:pathLst>
                    <a:path extrusionOk="0" h="10884" w="1224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4" name="Google Shape;4214;p38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rect b="b" l="l" r="r" t="t"/>
                  <a:pathLst>
                    <a:path extrusionOk="0" h="10884" w="952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5" name="Google Shape;4215;p38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6" name="Google Shape;4216;p38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rect b="b" l="l" r="r" t="t"/>
                  <a:pathLst>
                    <a:path extrusionOk="0" h="10884" w="12247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7" name="Google Shape;4217;p38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8" name="Google Shape;4218;p38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9" name="Google Shape;4219;p38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0" name="Google Shape;4220;p38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1" name="Google Shape;4221;p38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2" name="Google Shape;4222;p38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3" name="Google Shape;4223;p38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4" name="Google Shape;4224;p38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5" name="Google Shape;4225;p38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6" name="Google Shape;4226;p38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7" name="Google Shape;4227;p38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8" name="Google Shape;4228;p38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9" name="Google Shape;4229;p38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0" name="Google Shape;4230;p38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1" name="Google Shape;4231;p38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2" name="Google Shape;4232;p38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3" name="Google Shape;4233;p38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4" name="Google Shape;4234;p38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5" name="Google Shape;4235;p38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6" name="Google Shape;4236;p38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7" name="Google Shape;4237;p38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8" name="Google Shape;4238;p38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9" name="Google Shape;4239;p38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0" name="Google Shape;4240;p38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1" name="Google Shape;4241;p38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2" name="Google Shape;4242;p38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3" name="Google Shape;4243;p38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4" name="Google Shape;4244;p38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5" name="Google Shape;4245;p38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6" name="Google Shape;4246;p38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7" name="Google Shape;4247;p38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8" name="Google Shape;4248;p38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9" name="Google Shape;4249;p38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0" name="Google Shape;4250;p38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1" name="Google Shape;4251;p38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2" name="Google Shape;4252;p38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3" name="Google Shape;4253;p38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4" name="Google Shape;4254;p38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5" name="Google Shape;4255;p38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6" name="Google Shape;4256;p38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7" name="Google Shape;4257;p38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8" name="Google Shape;4258;p38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9" name="Google Shape;4259;p38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0" name="Google Shape;4260;p38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1" name="Google Shape;4261;p38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2" name="Google Shape;4262;p38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3" name="Google Shape;4263;p38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4" name="Google Shape;4264;p38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5" name="Google Shape;4265;p38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6" name="Google Shape;4266;p38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7" name="Google Shape;4267;p38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8" name="Google Shape;4268;p38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9" name="Google Shape;4269;p38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0" name="Google Shape;4270;p38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1" name="Google Shape;4271;p38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2" name="Google Shape;4272;p38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3" name="Google Shape;4273;p38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4" name="Google Shape;4274;p38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5" name="Google Shape;4275;p38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6" name="Google Shape;4276;p38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7" name="Google Shape;4277;p38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rect b="b" l="l" r="r" t="t"/>
                  <a:pathLst>
                    <a:path extrusionOk="0" h="12245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8" name="Google Shape;4278;p38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rect b="b" l="l" r="r" t="t"/>
                  <a:pathLst>
                    <a:path extrusionOk="0" h="12245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9" name="Google Shape;4279;p38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0" name="Google Shape;4280;p38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1" name="Google Shape;4281;p38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2" name="Google Shape;4282;p38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3" name="Google Shape;4283;p38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4" name="Google Shape;4284;p38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5" name="Google Shape;4285;p38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6" name="Google Shape;4286;p38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7" name="Google Shape;4287;p38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8" name="Google Shape;4288;p38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9" name="Google Shape;4289;p38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0" name="Google Shape;4290;p38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1" name="Google Shape;4291;p38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2" name="Google Shape;4292;p38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3" name="Google Shape;4293;p38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4" name="Google Shape;4294;p38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5" name="Google Shape;4295;p38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6" name="Google Shape;4296;p38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7" name="Google Shape;4297;p38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8" name="Google Shape;4298;p38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9" name="Google Shape;4299;p38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0" name="Google Shape;4300;p38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1" name="Google Shape;4301;p38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2" name="Google Shape;4302;p38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3" name="Google Shape;4303;p38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4" name="Google Shape;4304;p38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5" name="Google Shape;4305;p38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6" name="Google Shape;4306;p38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7" name="Google Shape;4307;p38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8" name="Google Shape;4308;p38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9" name="Google Shape;4309;p38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0" name="Google Shape;4310;p38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1" name="Google Shape;4311;p38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2" name="Google Shape;4312;p38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3" name="Google Shape;4313;p38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4" name="Google Shape;4314;p38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5" name="Google Shape;4315;p38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6" name="Google Shape;4316;p38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7" name="Google Shape;4317;p38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8" name="Google Shape;4318;p38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9" name="Google Shape;4319;p38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0" name="Google Shape;4320;p38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1" name="Google Shape;4321;p38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2" name="Google Shape;4322;p38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3" name="Google Shape;4323;p38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4" name="Google Shape;4324;p38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5" name="Google Shape;4325;p38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6" name="Google Shape;4326;p38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7" name="Google Shape;4327;p38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8" name="Google Shape;4328;p38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9" name="Google Shape;4329;p38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0" name="Google Shape;4330;p38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1" name="Google Shape;4331;p38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2" name="Google Shape;4332;p38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3" name="Google Shape;4333;p38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4" name="Google Shape;4334;p38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5" name="Google Shape;4335;p38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6" name="Google Shape;4336;p38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7" name="Google Shape;4337;p38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8" name="Google Shape;4338;p38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9" name="Google Shape;4339;p38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40" name="Google Shape;4340;p38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41" name="Google Shape;4341;p38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42" name="Google Shape;4342;p38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43" name="Google Shape;4343;p38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44" name="Google Shape;4344;p38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45" name="Google Shape;4345;p38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4346" name="Google Shape;4346;p38"/>
            <p:cNvGrpSpPr/>
            <p:nvPr/>
          </p:nvGrpSpPr>
          <p:grpSpPr>
            <a:xfrm>
              <a:off x="414191" y="3387487"/>
              <a:ext cx="636298" cy="675798"/>
              <a:chOff x="6163859" y="4325295"/>
              <a:chExt cx="1007279" cy="1069809"/>
            </a:xfrm>
          </p:grpSpPr>
          <p:sp>
            <p:nvSpPr>
              <p:cNvPr id="4347" name="Google Shape;4347;p38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8" name="Google Shape;4348;p38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9" name="Google Shape;4349;p38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0" name="Google Shape;4350;p38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1" name="Google Shape;4351;p38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2" name="Google Shape;4352;p38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3" name="Google Shape;4353;p38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4" name="Google Shape;4354;p38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5" name="Google Shape;4355;p38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6" name="Google Shape;4356;p38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7" name="Google Shape;4357;p38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8" name="Google Shape;4358;p38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9" name="Google Shape;4359;p38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0" name="Google Shape;4360;p38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1" name="Google Shape;4361;p38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2" name="Google Shape;4362;p38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3" name="Google Shape;4363;p38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4" name="Google Shape;4364;p38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5" name="Google Shape;4365;p38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6" name="Google Shape;4366;p38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7" name="Google Shape;4367;p38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8" name="Google Shape;4368;p38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9" name="Google Shape;4369;p38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0" name="Google Shape;4370;p38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1" name="Google Shape;4371;p38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2" name="Google Shape;4372;p38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3" name="Google Shape;4373;p38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4" name="Google Shape;4374;p38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5" name="Google Shape;4375;p38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6" name="Google Shape;4376;p38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7" name="Google Shape;4377;p38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8" name="Google Shape;4378;p38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9" name="Google Shape;4379;p38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0" name="Google Shape;4380;p38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1" name="Google Shape;4381;p38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2" name="Google Shape;4382;p38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3" name="Google Shape;4383;p38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4" name="Google Shape;4384;p38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5" name="Google Shape;4385;p38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6" name="Google Shape;4386;p38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7" name="Google Shape;4387;p38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8" name="Google Shape;4388;p38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9" name="Google Shape;4389;p38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0" name="Google Shape;4390;p38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1" name="Google Shape;4391;p38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2" name="Google Shape;4392;p38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3" name="Google Shape;4393;p38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4" name="Google Shape;4394;p38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5" name="Google Shape;4395;p38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6" name="Google Shape;4396;p38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7" name="Google Shape;4397;p38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8" name="Google Shape;4398;p38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9" name="Google Shape;4399;p38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0" name="Google Shape;4400;p38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1" name="Google Shape;4401;p38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2" name="Google Shape;4402;p38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3" name="Google Shape;4403;p38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4" name="Google Shape;4404;p38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5" name="Google Shape;4405;p38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6" name="Google Shape;4406;p38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7" name="Google Shape;4407;p38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8" name="Google Shape;4408;p38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9" name="Google Shape;4409;p38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0" name="Google Shape;4410;p38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1" name="Google Shape;4411;p38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2" name="Google Shape;4412;p38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3" name="Google Shape;4413;p38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4" name="Google Shape;4414;p38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5" name="Google Shape;4415;p38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6" name="Google Shape;4416;p38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7" name="Google Shape;4417;p38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8" name="Google Shape;4418;p38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9" name="Google Shape;4419;p38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0" name="Google Shape;4420;p38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1" name="Google Shape;4421;p38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2" name="Google Shape;4422;p38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3" name="Google Shape;4423;p38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4" name="Google Shape;4424;p38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5" name="Google Shape;4425;p38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6" name="Google Shape;4426;p38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7" name="Google Shape;4427;p38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8" name="Google Shape;4428;p38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9" name="Google Shape;4429;p38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0" name="Google Shape;4430;p38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1" name="Google Shape;4431;p38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2" name="Google Shape;4432;p38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3" name="Google Shape;4433;p38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4" name="Google Shape;4434;p38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5" name="Google Shape;4435;p38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6" name="Google Shape;4436;p38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7" name="Google Shape;4437;p38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8" name="Google Shape;4438;p38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9" name="Google Shape;4439;p38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0" name="Google Shape;4440;p38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1" name="Google Shape;4441;p38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2" name="Google Shape;4442;p38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3" name="Google Shape;4443;p38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4" name="Google Shape;4444;p38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5" name="Google Shape;4445;p38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6" name="Google Shape;4446;p38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7" name="Google Shape;4447;p38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8" name="Google Shape;4448;p38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9" name="Google Shape;4449;p38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0" name="Google Shape;4450;p38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1" name="Google Shape;4451;p38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2" name="Google Shape;4452;p38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3" name="Google Shape;4453;p38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4" name="Google Shape;4454;p38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5" name="Google Shape;4455;p38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6" name="Google Shape;4456;p38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7" name="Google Shape;4457;p38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8" name="Google Shape;4458;p38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9" name="Google Shape;4459;p38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0" name="Google Shape;4460;p38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1" name="Google Shape;4461;p38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2" name="Google Shape;4462;p38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3" name="Google Shape;4463;p38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4" name="Google Shape;4464;p38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5" name="Google Shape;4465;p38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6" name="Google Shape;4466;p38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7" name="Google Shape;4467;p38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8" name="Google Shape;4468;p38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9" name="Google Shape;4469;p38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0" name="Google Shape;4470;p38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1" name="Google Shape;4471;p38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2" name="Google Shape;4472;p38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3" name="Google Shape;4473;p38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4" name="Google Shape;4474;p38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5" name="Google Shape;4475;p38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6" name="Google Shape;4476;p38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7" name="Google Shape;4477;p38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8" name="Google Shape;4478;p38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9" name="Google Shape;4479;p38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0" name="Google Shape;4480;p38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1" name="Google Shape;4481;p38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2" name="Google Shape;4482;p38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3" name="Google Shape;4483;p38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4" name="Google Shape;4484;p38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5" name="Google Shape;4485;p38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6" name="Google Shape;4486;p38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7" name="Google Shape;4487;p38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8" name="Google Shape;4488;p38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9" name="Google Shape;4489;p38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0" name="Google Shape;4490;p38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1" name="Google Shape;4491;p38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2" name="Google Shape;4492;p38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3" name="Google Shape;4493;p38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4" name="Google Shape;4494;p38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5" name="Google Shape;4495;p38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6" name="Google Shape;4496;p38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7" name="Google Shape;4497;p38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8" name="Google Shape;4498;p38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9" name="Google Shape;4499;p38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0" name="Google Shape;4500;p38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1" name="Google Shape;4501;p38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2" name="Google Shape;4502;p38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3" name="Google Shape;4503;p38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4" name="Google Shape;4504;p38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5" name="Google Shape;4505;p38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6" name="Google Shape;4506;p38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7" name="Google Shape;4507;p38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8" name="Google Shape;4508;p38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9" name="Google Shape;4509;p38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0" name="Google Shape;4510;p38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1" name="Google Shape;4511;p38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2" name="Google Shape;4512;p38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3" name="Google Shape;4513;p38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4" name="Google Shape;4514;p38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5" name="Google Shape;4515;p38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6" name="Google Shape;4516;p38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7" name="Google Shape;4517;p38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8" name="Google Shape;4518;p38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9" name="Google Shape;4519;p38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0" name="Google Shape;4520;p38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1" name="Google Shape;4521;p38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2" name="Google Shape;4522;p38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3" name="Google Shape;4523;p38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4" name="Google Shape;4524;p38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5" name="Google Shape;4525;p38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6" name="Google Shape;4526;p38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7" name="Google Shape;4527;p38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8" name="Google Shape;4528;p38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9" name="Google Shape;4529;p38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0" name="Google Shape;4530;p38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31" name="Google Shape;4531;p38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532" name="Google Shape;4532;p38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3" name="Google Shape;4533;p38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4" name="Google Shape;4534;p38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5" name="Google Shape;4535;p38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6" name="Google Shape;4536;p38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7" name="Google Shape;4537;p38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538" name="Google Shape;4538;p38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539" name="Google Shape;4539;p38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40" name="Google Shape;4540;p38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41" name="Google Shape;4541;p38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42" name="Google Shape;4542;p38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43" name="Google Shape;4543;p38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44" name="Google Shape;4544;p38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45" name="Google Shape;4545;p38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46" name="Google Shape;4546;p38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4547" name="Google Shape;4547;p38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">
    <p:spTree>
      <p:nvGrpSpPr>
        <p:cNvPr id="4548" name="Shape 4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49" name="Google Shape;4549;p39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50" cy="2218709"/>
          </a:xfrm>
        </p:grpSpPr>
        <p:sp>
          <p:nvSpPr>
            <p:cNvPr id="4550" name="Google Shape;4550;p39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39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39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39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39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39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39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39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39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39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0" name="Google Shape;4560;p39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1" name="Google Shape;4561;p39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39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39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39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39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39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39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39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39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39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39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39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39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39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39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39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39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39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39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39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1" name="Google Shape;4581;p39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2" name="Google Shape;4582;p39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39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39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39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39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39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39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39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39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39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39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39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39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39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39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7" name="Google Shape;4597;p39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8" name="Google Shape;4598;p39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39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39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39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39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3" name="Google Shape;4603;p39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4" name="Google Shape;4604;p39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5" name="Google Shape;4605;p39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6" name="Google Shape;4606;p39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7" name="Google Shape;4607;p39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8" name="Google Shape;4608;p39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9" name="Google Shape;4609;p39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0" name="Google Shape;4610;p39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1" name="Google Shape;4611;p39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2" name="Google Shape;4612;p39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3" name="Google Shape;4613;p39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4" name="Google Shape;4614;p39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5" name="Google Shape;4615;p39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6" name="Google Shape;4616;p39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7" name="Google Shape;4617;p39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8" name="Google Shape;4618;p39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9" name="Google Shape;4619;p39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0" name="Google Shape;4620;p39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1" name="Google Shape;4621;p39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2" name="Google Shape;4622;p39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3" name="Google Shape;4623;p39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4" name="Google Shape;4624;p39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5" name="Google Shape;4625;p39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6" name="Google Shape;4626;p39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7" name="Google Shape;4627;p39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8" name="Google Shape;4628;p39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9" name="Google Shape;4629;p39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0" name="Google Shape;4630;p39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1" name="Google Shape;4631;p39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2" name="Google Shape;4632;p39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3" name="Google Shape;4633;p39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4" name="Google Shape;4634;p39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5" name="Google Shape;4635;p39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6" name="Google Shape;4636;p39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7" name="Google Shape;4637;p39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8" name="Google Shape;4638;p39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9" name="Google Shape;4639;p39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0" name="Google Shape;4640;p39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1" name="Google Shape;4641;p39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2" name="Google Shape;4642;p39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3" name="Google Shape;4643;p39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4" name="Google Shape;4644;p39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5" name="Google Shape;4645;p39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6" name="Google Shape;4646;p39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7" name="Google Shape;4647;p39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8" name="Google Shape;4648;p39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9" name="Google Shape;4649;p39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0" name="Google Shape;4650;p39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1" name="Google Shape;4651;p39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2" name="Google Shape;4652;p39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3" name="Google Shape;4653;p39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4" name="Google Shape;4654;p39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5" name="Google Shape;4655;p39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6" name="Google Shape;4656;p39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7" name="Google Shape;4657;p39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8" name="Google Shape;4658;p39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9" name="Google Shape;4659;p39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0" name="Google Shape;4660;p39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1" name="Google Shape;4661;p39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39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39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39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39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39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39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39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39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39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39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39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39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39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39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39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39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8" name="Google Shape;4678;p39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39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39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1" name="Google Shape;4681;p39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2" name="Google Shape;4682;p39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39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39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39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39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39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39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39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0" name="Google Shape;4690;p39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1" name="Google Shape;4691;p39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39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39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39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39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39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39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39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39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39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39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39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39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39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39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39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39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39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39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39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39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2" name="Google Shape;4712;p39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39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39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39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39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39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39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39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39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39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39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39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39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39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39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39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39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39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39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39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39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39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39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39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39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39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39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39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39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39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39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39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39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39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39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39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39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39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39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39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2" name="Google Shape;4752;p39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3" name="Google Shape;4753;p39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39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39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39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39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39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39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39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1" name="Google Shape;4761;p39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2" name="Google Shape;4762;p39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39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4" name="Google Shape;4764;p39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5" name="Google Shape;4765;p39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6" name="Google Shape;4766;p39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7" name="Google Shape;4767;p39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8" name="Google Shape;4768;p39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39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0" name="Google Shape;4770;p39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1" name="Google Shape;4771;p39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2" name="Google Shape;4772;p39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3" name="Google Shape;4773;p39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4" name="Google Shape;4774;p39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5" name="Google Shape;4775;p39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6" name="Google Shape;4776;p39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7" name="Google Shape;4777;p39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8" name="Google Shape;4778;p39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9" name="Google Shape;4779;p39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39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39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39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39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39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39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39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39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39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9" name="Google Shape;4789;p39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0" name="Google Shape;4790;p39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39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39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39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39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39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39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39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39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39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39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39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39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39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39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39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39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39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39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39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39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39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39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39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39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39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39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39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8" name="Google Shape;4818;p39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9" name="Google Shape;4819;p39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0" name="Google Shape;4820;p39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39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39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3" name="Google Shape;4823;p39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4" name="Google Shape;4824;p39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5" name="Google Shape;4825;p39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6" name="Google Shape;4826;p39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39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39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39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39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39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2" name="Google Shape;4832;p39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3" name="Google Shape;4833;p39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39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39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39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39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39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39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39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39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39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39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39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39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39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39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39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39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0" name="Google Shape;4850;p39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39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39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39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39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39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39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39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39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39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39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39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2" name="Google Shape;4862;p39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3" name="Google Shape;4863;p39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39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39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39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39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39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39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39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39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39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39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4" name="Google Shape;4874;p39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5" name="Google Shape;4875;p39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39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39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39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79" name="Google Shape;4879;p39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50" cy="2218709"/>
          </a:xfrm>
        </p:grpSpPr>
        <p:sp>
          <p:nvSpPr>
            <p:cNvPr id="4880" name="Google Shape;4880;p39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1" name="Google Shape;4881;p39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2" name="Google Shape;4882;p39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3" name="Google Shape;4883;p39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4" name="Google Shape;4884;p39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5" name="Google Shape;4885;p39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6" name="Google Shape;4886;p39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7" name="Google Shape;4887;p39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8" name="Google Shape;4888;p39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9" name="Google Shape;4889;p39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0" name="Google Shape;4890;p39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1" name="Google Shape;4891;p39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2" name="Google Shape;4892;p39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3" name="Google Shape;4893;p39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4" name="Google Shape;4894;p39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5" name="Google Shape;4895;p39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6" name="Google Shape;4896;p39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7" name="Google Shape;4897;p39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8" name="Google Shape;4898;p39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9" name="Google Shape;4899;p39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0" name="Google Shape;4900;p39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1" name="Google Shape;4901;p39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2" name="Google Shape;4902;p39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3" name="Google Shape;4903;p39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4" name="Google Shape;4904;p39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5" name="Google Shape;4905;p39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6" name="Google Shape;4906;p39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7" name="Google Shape;4907;p39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8" name="Google Shape;4908;p39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9" name="Google Shape;4909;p39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0" name="Google Shape;4910;p39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1" name="Google Shape;4911;p39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2" name="Google Shape;4912;p39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3" name="Google Shape;4913;p39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4" name="Google Shape;4914;p39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5" name="Google Shape;4915;p39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6" name="Google Shape;4916;p39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7" name="Google Shape;4917;p39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8" name="Google Shape;4918;p39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9" name="Google Shape;4919;p39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0" name="Google Shape;4920;p39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1" name="Google Shape;4921;p39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2" name="Google Shape;4922;p39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3" name="Google Shape;4923;p39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4" name="Google Shape;4924;p39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5" name="Google Shape;4925;p39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6" name="Google Shape;4926;p39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7" name="Google Shape;4927;p39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8" name="Google Shape;4928;p39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9" name="Google Shape;4929;p39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0" name="Google Shape;4930;p39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1" name="Google Shape;4931;p39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2" name="Google Shape;4932;p39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3" name="Google Shape;4933;p39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4" name="Google Shape;4934;p39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5" name="Google Shape;4935;p39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6" name="Google Shape;4936;p39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7" name="Google Shape;4937;p39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8" name="Google Shape;4938;p39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9" name="Google Shape;4939;p39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0" name="Google Shape;4940;p39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1" name="Google Shape;4941;p39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2" name="Google Shape;4942;p39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3" name="Google Shape;4943;p39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4" name="Google Shape;4944;p39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5" name="Google Shape;4945;p39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6" name="Google Shape;4946;p39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7" name="Google Shape;4947;p39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8" name="Google Shape;4948;p39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9" name="Google Shape;4949;p39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0" name="Google Shape;4950;p39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1" name="Google Shape;4951;p39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2" name="Google Shape;4952;p39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3" name="Google Shape;4953;p39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4" name="Google Shape;4954;p39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5" name="Google Shape;4955;p39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6" name="Google Shape;4956;p39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7" name="Google Shape;4957;p39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8" name="Google Shape;4958;p39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9" name="Google Shape;4959;p39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0" name="Google Shape;4960;p39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1" name="Google Shape;4961;p39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2" name="Google Shape;4962;p39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3" name="Google Shape;4963;p39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4" name="Google Shape;4964;p39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5" name="Google Shape;4965;p39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6" name="Google Shape;4966;p39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7" name="Google Shape;4967;p39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8" name="Google Shape;4968;p39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9" name="Google Shape;4969;p39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0" name="Google Shape;4970;p39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1" name="Google Shape;4971;p39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2" name="Google Shape;4972;p39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39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39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39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39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39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39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39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0" name="Google Shape;4980;p39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1" name="Google Shape;4981;p39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39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39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39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39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39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39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39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39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39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39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39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39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39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39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6" name="Google Shape;4996;p39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7" name="Google Shape;4997;p39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8" name="Google Shape;4998;p39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39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39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39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2" name="Google Shape;5002;p39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3" name="Google Shape;5003;p39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4" name="Google Shape;5004;p39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5" name="Google Shape;5005;p39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39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39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39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39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39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1" name="Google Shape;5011;p39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2" name="Google Shape;5012;p39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3" name="Google Shape;5013;p39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4" name="Google Shape;5014;p39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39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39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39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39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39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39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39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2" name="Google Shape;5022;p39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3" name="Google Shape;5023;p39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4" name="Google Shape;5024;p39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5" name="Google Shape;5025;p39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6" name="Google Shape;5026;p39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7" name="Google Shape;5027;p39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8" name="Google Shape;5028;p39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39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39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39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39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39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39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39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6" name="Google Shape;5036;p39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7" name="Google Shape;5037;p39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39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39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39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39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39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39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39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39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39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7" name="Google Shape;5047;p39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8" name="Google Shape;5048;p39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39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0" name="Google Shape;5050;p39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1" name="Google Shape;5051;p39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39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39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39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39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39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39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8" name="Google Shape;5058;p39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9" name="Google Shape;5059;p39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0" name="Google Shape;5060;p39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1" name="Google Shape;5061;p39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2" name="Google Shape;5062;p39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3" name="Google Shape;5063;p39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4" name="Google Shape;5064;p39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5" name="Google Shape;5065;p39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6" name="Google Shape;5066;p39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7" name="Google Shape;5067;p39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8" name="Google Shape;5068;p39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9" name="Google Shape;5069;p39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0" name="Google Shape;5070;p39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1" name="Google Shape;5071;p39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2" name="Google Shape;5072;p39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3" name="Google Shape;5073;p39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4" name="Google Shape;5074;p39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5" name="Google Shape;5075;p39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6" name="Google Shape;5076;p39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7" name="Google Shape;5077;p39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8" name="Google Shape;5078;p39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9" name="Google Shape;5079;p39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0" name="Google Shape;5080;p39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1" name="Google Shape;5081;p39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2" name="Google Shape;5082;p39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3" name="Google Shape;5083;p39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4" name="Google Shape;5084;p39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5" name="Google Shape;5085;p39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6" name="Google Shape;5086;p39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7" name="Google Shape;5087;p39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8" name="Google Shape;5088;p39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9" name="Google Shape;5089;p39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0" name="Google Shape;5090;p39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1" name="Google Shape;5091;p39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2" name="Google Shape;5092;p39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3" name="Google Shape;5093;p39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4" name="Google Shape;5094;p39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5" name="Google Shape;5095;p39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6" name="Google Shape;5096;p39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7" name="Google Shape;5097;p39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8" name="Google Shape;5098;p39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9" name="Google Shape;5099;p39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0" name="Google Shape;5100;p39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1" name="Google Shape;5101;p39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2" name="Google Shape;5102;p39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3" name="Google Shape;5103;p39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4" name="Google Shape;5104;p39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5" name="Google Shape;5105;p39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6" name="Google Shape;5106;p39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7" name="Google Shape;5107;p39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8" name="Google Shape;5108;p39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9" name="Google Shape;5109;p39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0" name="Google Shape;5110;p39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1" name="Google Shape;5111;p39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2" name="Google Shape;5112;p39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3" name="Google Shape;5113;p39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4" name="Google Shape;5114;p39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5" name="Google Shape;5115;p39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6" name="Google Shape;5116;p39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7" name="Google Shape;5117;p39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8" name="Google Shape;5118;p39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9" name="Google Shape;5119;p39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0" name="Google Shape;5120;p39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1" name="Google Shape;5121;p39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2" name="Google Shape;5122;p39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3" name="Google Shape;5123;p39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4" name="Google Shape;5124;p39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5" name="Google Shape;5125;p39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39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7" name="Google Shape;5127;p39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8" name="Google Shape;5128;p39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9" name="Google Shape;5129;p39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0" name="Google Shape;5130;p39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1" name="Google Shape;5131;p39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2" name="Google Shape;5132;p39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3" name="Google Shape;5133;p39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4" name="Google Shape;5134;p39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5" name="Google Shape;5135;p39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6" name="Google Shape;5136;p39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7" name="Google Shape;5137;p39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8" name="Google Shape;5138;p39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9" name="Google Shape;5139;p39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0" name="Google Shape;5140;p39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1" name="Google Shape;5141;p39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2" name="Google Shape;5142;p39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3" name="Google Shape;5143;p39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4" name="Google Shape;5144;p39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5" name="Google Shape;5145;p39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6" name="Google Shape;5146;p39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39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39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39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0" name="Google Shape;5150;p39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1" name="Google Shape;5151;p39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2" name="Google Shape;5152;p39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3" name="Google Shape;5153;p39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4" name="Google Shape;5154;p39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5" name="Google Shape;5155;p39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6" name="Google Shape;5156;p39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7" name="Google Shape;5157;p39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8" name="Google Shape;5158;p39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9" name="Google Shape;5159;p39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0" name="Google Shape;5160;p39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1" name="Google Shape;5161;p39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2" name="Google Shape;5162;p39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3" name="Google Shape;5163;p39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4" name="Google Shape;5164;p39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39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39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39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39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39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39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39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39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39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39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5" name="Google Shape;5175;p39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6" name="Google Shape;5176;p39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7" name="Google Shape;5177;p39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8" name="Google Shape;5178;p39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9" name="Google Shape;5179;p39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0" name="Google Shape;5180;p39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1" name="Google Shape;5181;p39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2" name="Google Shape;5182;p39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3" name="Google Shape;5183;p39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4" name="Google Shape;5184;p39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5" name="Google Shape;5185;p39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6" name="Google Shape;5186;p39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7" name="Google Shape;5187;p39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8" name="Google Shape;5188;p39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9" name="Google Shape;5189;p39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0" name="Google Shape;5190;p39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1" name="Google Shape;5191;p39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2" name="Google Shape;5192;p39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3" name="Google Shape;5193;p39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4" name="Google Shape;5194;p39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5" name="Google Shape;5195;p39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6" name="Google Shape;5196;p39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7" name="Google Shape;5197;p39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8" name="Google Shape;5198;p39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9" name="Google Shape;5199;p39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0" name="Google Shape;5200;p39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1" name="Google Shape;5201;p39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2" name="Google Shape;5202;p39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3" name="Google Shape;5203;p39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4" name="Google Shape;5204;p39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5" name="Google Shape;5205;p39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6" name="Google Shape;5206;p39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7" name="Google Shape;5207;p39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8" name="Google Shape;5208;p39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09" name="Google Shape;5209;p39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50" cy="2218709"/>
          </a:xfrm>
        </p:grpSpPr>
        <p:sp>
          <p:nvSpPr>
            <p:cNvPr id="5210" name="Google Shape;5210;p39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1" name="Google Shape;5211;p39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2" name="Google Shape;5212;p39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3" name="Google Shape;5213;p39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4" name="Google Shape;5214;p39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5" name="Google Shape;5215;p39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6" name="Google Shape;5216;p39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7" name="Google Shape;5217;p39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8" name="Google Shape;5218;p39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9" name="Google Shape;5219;p39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0" name="Google Shape;5220;p39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1" name="Google Shape;5221;p39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2" name="Google Shape;5222;p39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3" name="Google Shape;5223;p39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4" name="Google Shape;5224;p39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5" name="Google Shape;5225;p39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6" name="Google Shape;5226;p39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7" name="Google Shape;5227;p39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8" name="Google Shape;5228;p39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9" name="Google Shape;5229;p39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0" name="Google Shape;5230;p39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1" name="Google Shape;5231;p39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2" name="Google Shape;5232;p39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3" name="Google Shape;5233;p39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4" name="Google Shape;5234;p39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5" name="Google Shape;5235;p39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6" name="Google Shape;5236;p39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7" name="Google Shape;5237;p39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8" name="Google Shape;5238;p39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9" name="Google Shape;5239;p39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0" name="Google Shape;5240;p39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1" name="Google Shape;5241;p39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2" name="Google Shape;5242;p39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3" name="Google Shape;5243;p39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4" name="Google Shape;5244;p39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5" name="Google Shape;5245;p39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6" name="Google Shape;5246;p39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7" name="Google Shape;5247;p39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8" name="Google Shape;5248;p39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9" name="Google Shape;5249;p39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0" name="Google Shape;5250;p39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1" name="Google Shape;5251;p39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2" name="Google Shape;5252;p39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3" name="Google Shape;5253;p39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4" name="Google Shape;5254;p39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5" name="Google Shape;5255;p39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6" name="Google Shape;5256;p39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7" name="Google Shape;5257;p39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8" name="Google Shape;5258;p39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9" name="Google Shape;5259;p39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0" name="Google Shape;5260;p39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1" name="Google Shape;5261;p39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2" name="Google Shape;5262;p39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3" name="Google Shape;5263;p39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4" name="Google Shape;5264;p39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5" name="Google Shape;5265;p39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6" name="Google Shape;5266;p39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7" name="Google Shape;5267;p39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8" name="Google Shape;5268;p39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9" name="Google Shape;5269;p39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0" name="Google Shape;5270;p39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1" name="Google Shape;5271;p39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2" name="Google Shape;5272;p39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3" name="Google Shape;5273;p39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4" name="Google Shape;5274;p39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5" name="Google Shape;5275;p39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6" name="Google Shape;5276;p39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7" name="Google Shape;5277;p39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8" name="Google Shape;5278;p39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9" name="Google Shape;5279;p39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0" name="Google Shape;5280;p39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1" name="Google Shape;5281;p39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2" name="Google Shape;5282;p39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3" name="Google Shape;5283;p39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4" name="Google Shape;5284;p39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5" name="Google Shape;5285;p39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6" name="Google Shape;5286;p39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7" name="Google Shape;5287;p39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8" name="Google Shape;5288;p39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9" name="Google Shape;5289;p39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0" name="Google Shape;5290;p39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1" name="Google Shape;5291;p39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2" name="Google Shape;5292;p39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3" name="Google Shape;5293;p39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4" name="Google Shape;5294;p39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5" name="Google Shape;5295;p39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6" name="Google Shape;5296;p39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7" name="Google Shape;5297;p39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8" name="Google Shape;5298;p39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9" name="Google Shape;5299;p39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0" name="Google Shape;5300;p39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1" name="Google Shape;5301;p39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2" name="Google Shape;5302;p39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3" name="Google Shape;5303;p39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39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5" name="Google Shape;5305;p39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6" name="Google Shape;5306;p39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7" name="Google Shape;5307;p39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8" name="Google Shape;5308;p39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9" name="Google Shape;5309;p39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0" name="Google Shape;5310;p39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1" name="Google Shape;5311;p39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2" name="Google Shape;5312;p39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3" name="Google Shape;5313;p39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4" name="Google Shape;5314;p39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5" name="Google Shape;5315;p39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6" name="Google Shape;5316;p39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7" name="Google Shape;5317;p39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8" name="Google Shape;5318;p39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39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39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39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2" name="Google Shape;5322;p39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3" name="Google Shape;5323;p39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39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39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39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39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39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39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39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39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39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39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39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39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39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39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39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39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39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1" name="Google Shape;5341;p39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2" name="Google Shape;5342;p39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3" name="Google Shape;5343;p39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4" name="Google Shape;5344;p39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5" name="Google Shape;5345;p39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39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7" name="Google Shape;5347;p39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8" name="Google Shape;5348;p39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9" name="Google Shape;5349;p39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0" name="Google Shape;5350;p39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1" name="Google Shape;5351;p39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2" name="Google Shape;5352;p39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3" name="Google Shape;5353;p39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4" name="Google Shape;5354;p39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5" name="Google Shape;5355;p39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6" name="Google Shape;5356;p39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7" name="Google Shape;5357;p39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8" name="Google Shape;5358;p39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9" name="Google Shape;5359;p39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0" name="Google Shape;5360;p39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1" name="Google Shape;5361;p39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2" name="Google Shape;5362;p39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3" name="Google Shape;5363;p39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39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39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39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39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39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9" name="Google Shape;5369;p39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0" name="Google Shape;5370;p39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39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39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39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4" name="Google Shape;5374;p39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5" name="Google Shape;5375;p39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39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39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39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39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39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39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39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39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39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39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6" name="Google Shape;5386;p39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7" name="Google Shape;5387;p39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39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39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39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39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39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39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4" name="Google Shape;5394;p39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5" name="Google Shape;5395;p39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39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39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39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39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0" name="Google Shape;5400;p39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1" name="Google Shape;5401;p39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39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3" name="Google Shape;5403;p39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4" name="Google Shape;5404;p39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5" name="Google Shape;5405;p39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6" name="Google Shape;5406;p39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7" name="Google Shape;5407;p39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8" name="Google Shape;5408;p39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9" name="Google Shape;5409;p39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0" name="Google Shape;5410;p39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1" name="Google Shape;5411;p39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2" name="Google Shape;5412;p39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3" name="Google Shape;5413;p39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4" name="Google Shape;5414;p39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5" name="Google Shape;5415;p39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6" name="Google Shape;5416;p39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7" name="Google Shape;5417;p39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8" name="Google Shape;5418;p39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9" name="Google Shape;5419;p39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0" name="Google Shape;5420;p39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1" name="Google Shape;5421;p39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2" name="Google Shape;5422;p39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3" name="Google Shape;5423;p39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4" name="Google Shape;5424;p39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5" name="Google Shape;5425;p39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6" name="Google Shape;5426;p39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7" name="Google Shape;5427;p39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8" name="Google Shape;5428;p39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9" name="Google Shape;5429;p39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0" name="Google Shape;5430;p39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1" name="Google Shape;5431;p39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2" name="Google Shape;5432;p39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3" name="Google Shape;5433;p39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4" name="Google Shape;5434;p39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5" name="Google Shape;5435;p39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6" name="Google Shape;5436;p39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7" name="Google Shape;5437;p39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8" name="Google Shape;5438;p39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9" name="Google Shape;5439;p39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0" name="Google Shape;5440;p39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1" name="Google Shape;5441;p39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2" name="Google Shape;5442;p39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3" name="Google Shape;5443;p39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4" name="Google Shape;5444;p39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5" name="Google Shape;5445;p39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6" name="Google Shape;5446;p39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7" name="Google Shape;5447;p39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8" name="Google Shape;5448;p39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9" name="Google Shape;5449;p39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0" name="Google Shape;5450;p39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1" name="Google Shape;5451;p39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2" name="Google Shape;5452;p39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3" name="Google Shape;5453;p39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4" name="Google Shape;5454;p39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5" name="Google Shape;5455;p39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6" name="Google Shape;5456;p39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7" name="Google Shape;5457;p39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8" name="Google Shape;5458;p39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9" name="Google Shape;5459;p39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0" name="Google Shape;5460;p39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1" name="Google Shape;5461;p39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2" name="Google Shape;5462;p39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3" name="Google Shape;5463;p39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4" name="Google Shape;5464;p39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5" name="Google Shape;5465;p39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6" name="Google Shape;5466;p39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7" name="Google Shape;5467;p39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8" name="Google Shape;5468;p39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9" name="Google Shape;5469;p39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0" name="Google Shape;5470;p39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1" name="Google Shape;5471;p39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2" name="Google Shape;5472;p39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3" name="Google Shape;5473;p39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4" name="Google Shape;5474;p39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5" name="Google Shape;5475;p39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6" name="Google Shape;5476;p39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7" name="Google Shape;5477;p39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8" name="Google Shape;5478;p39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9" name="Google Shape;5479;p39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0" name="Google Shape;5480;p39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1" name="Google Shape;5481;p39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2" name="Google Shape;5482;p39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3" name="Google Shape;5483;p39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4" name="Google Shape;5484;p39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5" name="Google Shape;5485;p39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6" name="Google Shape;5486;p39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7" name="Google Shape;5487;p39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8" name="Google Shape;5488;p39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9" name="Google Shape;5489;p39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0" name="Google Shape;5490;p39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1" name="Google Shape;5491;p39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2" name="Google Shape;5492;p39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3" name="Google Shape;5493;p39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4" name="Google Shape;5494;p39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5" name="Google Shape;5495;p39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6" name="Google Shape;5496;p39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7" name="Google Shape;5497;p39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8" name="Google Shape;5498;p39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9" name="Google Shape;5499;p39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0" name="Google Shape;5500;p39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1" name="Google Shape;5501;p39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2" name="Google Shape;5502;p39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3" name="Google Shape;5503;p39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4" name="Google Shape;5504;p39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5" name="Google Shape;5505;p39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6" name="Google Shape;5506;p39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7" name="Google Shape;5507;p39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8" name="Google Shape;5508;p39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9" name="Google Shape;5509;p39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0" name="Google Shape;5510;p39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1" name="Google Shape;5511;p39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2" name="Google Shape;5512;p39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3" name="Google Shape;5513;p39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4" name="Google Shape;5514;p39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5" name="Google Shape;5515;p39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6" name="Google Shape;5516;p39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7" name="Google Shape;5517;p39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8" name="Google Shape;5518;p39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9" name="Google Shape;5519;p39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0" name="Google Shape;5520;p39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1" name="Google Shape;5521;p39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2" name="Google Shape;5522;p39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3" name="Google Shape;5523;p39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4" name="Google Shape;5524;p39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5" name="Google Shape;5525;p39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6" name="Google Shape;5526;p39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7" name="Google Shape;5527;p39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8" name="Google Shape;5528;p39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9" name="Google Shape;5529;p39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0" name="Google Shape;5530;p39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1" name="Google Shape;5531;p39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2" name="Google Shape;5532;p39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3" name="Google Shape;5533;p39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4" name="Google Shape;5534;p39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5" name="Google Shape;5535;p39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6" name="Google Shape;5536;p39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7" name="Google Shape;5537;p39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8" name="Google Shape;5538;p39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42" name="Shape 5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3" name="Google Shape;5543;p41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4" name="Google Shape;5544;p41"/>
          <p:cNvSpPr txBox="1"/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45" name="Google Shape;5545;p41"/>
          <p:cNvSpPr txBox="1"/>
          <p:nvPr>
            <p:ph idx="1" type="subTitle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546" name="Shape 5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7" name="Google Shape;5547;p42"/>
          <p:cNvSpPr txBox="1"/>
          <p:nvPr>
            <p:ph idx="1" type="body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48" name="Google Shape;5548;p4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spTree>
      <p:nvGrpSpPr>
        <p:cNvPr id="5549" name="Shape 5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50" name="Google Shape;5550;p4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551" name="Google Shape;5551;p4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52" name="Google Shape;5552;p4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53" name="Google Shape;5553;p43"/>
          <p:cNvSpPr txBox="1"/>
          <p:nvPr>
            <p:ph idx="2" type="title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54" name="Google Shape;5554;p43"/>
          <p:cNvSpPr txBox="1"/>
          <p:nvPr>
            <p:ph idx="1" type="subTitle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555" name="Google Shape;5555;p43"/>
          <p:cNvSpPr txBox="1"/>
          <p:nvPr>
            <p:ph idx="3" type="title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56" name="Google Shape;5556;p43"/>
          <p:cNvSpPr txBox="1"/>
          <p:nvPr>
            <p:ph idx="4" type="subTitle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557" name="Google Shape;5557;p43"/>
          <p:cNvSpPr txBox="1"/>
          <p:nvPr>
            <p:ph idx="5" type="title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58" name="Google Shape;5558;p43"/>
          <p:cNvSpPr txBox="1"/>
          <p:nvPr>
            <p:ph idx="6" type="subTitle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559" name="Google Shape;5559;p43"/>
          <p:cNvSpPr txBox="1"/>
          <p:nvPr>
            <p:ph idx="7" type="title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60" name="Google Shape;5560;p43"/>
          <p:cNvSpPr txBox="1"/>
          <p:nvPr>
            <p:ph idx="8" type="subTitle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561" name="Google Shape;5561;p43"/>
          <p:cNvSpPr txBox="1"/>
          <p:nvPr>
            <p:ph idx="9" type="title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62" name="Google Shape;5562;p43"/>
          <p:cNvSpPr txBox="1"/>
          <p:nvPr>
            <p:ph idx="13" type="subTitle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5563" name="Google Shape;5563;p43"/>
          <p:cNvGrpSpPr/>
          <p:nvPr/>
        </p:nvGrpSpPr>
        <p:grpSpPr>
          <a:xfrm>
            <a:off x="7230575" y="3501811"/>
            <a:ext cx="1540410" cy="1636034"/>
            <a:chOff x="7230575" y="3501811"/>
            <a:chExt cx="1540410" cy="1636034"/>
          </a:xfrm>
        </p:grpSpPr>
        <p:grpSp>
          <p:nvGrpSpPr>
            <p:cNvPr id="5564" name="Google Shape;5564;p4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5565" name="Google Shape;5565;p4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6" name="Google Shape;5566;p4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7" name="Google Shape;5567;p4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8" name="Google Shape;5568;p4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9" name="Google Shape;5569;p4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0" name="Google Shape;5570;p4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1" name="Google Shape;5571;p4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2" name="Google Shape;5572;p4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3" name="Google Shape;5573;p4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4" name="Google Shape;5574;p4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5" name="Google Shape;5575;p4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6" name="Google Shape;5576;p4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7" name="Google Shape;5577;p4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8" name="Google Shape;5578;p4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9" name="Google Shape;5579;p4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0" name="Google Shape;5580;p4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1" name="Google Shape;5581;p4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2" name="Google Shape;5582;p4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3" name="Google Shape;5583;p4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4" name="Google Shape;5584;p4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5" name="Google Shape;5585;p4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6" name="Google Shape;5586;p4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7" name="Google Shape;5587;p4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8" name="Google Shape;5588;p4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9" name="Google Shape;5589;p4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0" name="Google Shape;5590;p4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1" name="Google Shape;5591;p4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2" name="Google Shape;5592;p4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3" name="Google Shape;5593;p4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4" name="Google Shape;5594;p4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5" name="Google Shape;5595;p4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6" name="Google Shape;5596;p4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7" name="Google Shape;5597;p4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8" name="Google Shape;5598;p4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9" name="Google Shape;5599;p4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0" name="Google Shape;5600;p4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1" name="Google Shape;5601;p4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2" name="Google Shape;5602;p4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603" name="Google Shape;5603;p4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4" name="Google Shape;5604;p4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5" name="Google Shape;5605;p4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6" name="Google Shape;5606;p4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7" name="Google Shape;5607;p4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8" name="Google Shape;5608;p4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9" name="Google Shape;5609;p4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610" name="Google Shape;5610;p4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5611" name="Google Shape;5611;p4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2" name="Google Shape;5612;p4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3" name="Google Shape;5613;p4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4" name="Google Shape;5614;p4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5" name="Google Shape;5615;p4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6" name="Google Shape;5616;p4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7" name="Google Shape;5617;p4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8" name="Google Shape;5618;p4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9" name="Google Shape;5619;p4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0" name="Google Shape;5620;p4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1" name="Google Shape;5621;p4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2" name="Google Shape;5622;p4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3" name="Google Shape;5623;p4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4" name="Google Shape;5624;p4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5" name="Google Shape;5625;p4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6" name="Google Shape;5626;p4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7" name="Google Shape;5627;p4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8" name="Google Shape;5628;p4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9" name="Google Shape;5629;p4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0" name="Google Shape;5630;p4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1" name="Google Shape;5631;p4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2" name="Google Shape;5632;p4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3" name="Google Shape;5633;p4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4" name="Google Shape;5634;p4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5" name="Google Shape;5635;p4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6" name="Google Shape;5636;p4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7" name="Google Shape;5637;p4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8" name="Google Shape;5638;p4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9" name="Google Shape;5639;p4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0" name="Google Shape;5640;p4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1" name="Google Shape;5641;p4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2" name="Google Shape;5642;p4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3" name="Google Shape;5643;p4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4" name="Google Shape;5644;p4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5" name="Google Shape;5645;p4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6" name="Google Shape;5646;p4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7" name="Google Shape;5647;p4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8" name="Google Shape;5648;p4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9" name="Google Shape;5649;p4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0" name="Google Shape;5650;p4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1" name="Google Shape;5651;p4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2" name="Google Shape;5652;p4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3" name="Google Shape;5653;p4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4" name="Google Shape;5654;p4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5" name="Google Shape;5655;p4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6" name="Google Shape;5656;p4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7" name="Google Shape;5657;p4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8" name="Google Shape;5658;p4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9" name="Google Shape;5659;p4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0" name="Google Shape;5660;p4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1" name="Google Shape;5661;p4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2" name="Google Shape;5662;p4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3" name="Google Shape;5663;p4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4" name="Google Shape;5664;p4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5" name="Google Shape;5665;p4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6" name="Google Shape;5666;p4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7" name="Google Shape;5667;p4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8" name="Google Shape;5668;p4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9" name="Google Shape;5669;p4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0" name="Google Shape;5670;p4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1" name="Google Shape;5671;p4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2" name="Google Shape;5672;p4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3" name="Google Shape;5673;p4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4" name="Google Shape;5674;p4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5" name="Google Shape;5675;p4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6" name="Google Shape;5676;p4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7" name="Google Shape;5677;p4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8" name="Google Shape;5678;p4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9" name="Google Shape;5679;p4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0" name="Google Shape;5680;p4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1" name="Google Shape;5681;p4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2" name="Google Shape;5682;p4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3" name="Google Shape;5683;p4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4" name="Google Shape;5684;p4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5" name="Google Shape;5685;p4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6" name="Google Shape;5686;p4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7" name="Google Shape;5687;p4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8" name="Google Shape;5688;p4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9" name="Google Shape;5689;p4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0" name="Google Shape;5690;p4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1" name="Google Shape;5691;p4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2" name="Google Shape;5692;p4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3" name="Google Shape;5693;p4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4" name="Google Shape;5694;p4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5" name="Google Shape;5695;p4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6" name="Google Shape;5696;p4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7" name="Google Shape;5697;p4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8" name="Google Shape;5698;p4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9" name="Google Shape;5699;p4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0" name="Google Shape;5700;p4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1" name="Google Shape;5701;p4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2" name="Google Shape;5702;p4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3" name="Google Shape;5703;p4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4" name="Google Shape;5704;p4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5" name="Google Shape;5705;p4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6" name="Google Shape;5706;p4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7" name="Google Shape;5707;p4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8" name="Google Shape;5708;p4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9" name="Google Shape;5709;p4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0" name="Google Shape;5710;p4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1" name="Google Shape;5711;p4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2" name="Google Shape;5712;p4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3" name="Google Shape;5713;p4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4" name="Google Shape;5714;p4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5" name="Google Shape;5715;p4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6" name="Google Shape;5716;p4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7" name="Google Shape;5717;p4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8" name="Google Shape;5718;p4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9" name="Google Shape;5719;p4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0" name="Google Shape;5720;p4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1" name="Google Shape;5721;p4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2" name="Google Shape;5722;p4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3" name="Google Shape;5723;p4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4" name="Google Shape;5724;p4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5" name="Google Shape;5725;p4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6" name="Google Shape;5726;p4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7" name="Google Shape;5727;p4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8" name="Google Shape;5728;p4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9" name="Google Shape;5729;p4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0" name="Google Shape;5730;p4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1" name="Google Shape;5731;p4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2" name="Google Shape;5732;p4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3" name="Google Shape;5733;p4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4" name="Google Shape;5734;p4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5" name="Google Shape;5735;p4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6" name="Google Shape;5736;p4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7" name="Google Shape;5737;p4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8" name="Google Shape;5738;p4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9" name="Google Shape;5739;p4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0" name="Google Shape;5740;p4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1" name="Google Shape;5741;p4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2" name="Google Shape;5742;p4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3" name="Google Shape;5743;p4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4" name="Google Shape;5744;p4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5" name="Google Shape;5745;p4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6" name="Google Shape;5746;p4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7" name="Google Shape;5747;p4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8" name="Google Shape;5748;p4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9" name="Google Shape;5749;p4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750" name="Google Shape;5750;p43"/>
          <p:cNvGrpSpPr/>
          <p:nvPr/>
        </p:nvGrpSpPr>
        <p:grpSpPr>
          <a:xfrm>
            <a:off x="6163859" y="4325295"/>
            <a:ext cx="1007279" cy="1069809"/>
            <a:chOff x="6163859" y="4325295"/>
            <a:chExt cx="1007279" cy="1069809"/>
          </a:xfrm>
        </p:grpSpPr>
        <p:sp>
          <p:nvSpPr>
            <p:cNvPr id="5751" name="Google Shape;5751;p43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2" name="Google Shape;5752;p43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3" name="Google Shape;5753;p43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4" name="Google Shape;5754;p43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5" name="Google Shape;5755;p43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6" name="Google Shape;5756;p43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7" name="Google Shape;5757;p43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8" name="Google Shape;5758;p43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9" name="Google Shape;5759;p43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0" name="Google Shape;5760;p43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1" name="Google Shape;5761;p43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2" name="Google Shape;5762;p43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3" name="Google Shape;5763;p43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4" name="Google Shape;5764;p43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5" name="Google Shape;5765;p43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6" name="Google Shape;5766;p43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7" name="Google Shape;5767;p43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8" name="Google Shape;5768;p43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9" name="Google Shape;5769;p43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0" name="Google Shape;5770;p43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1" name="Google Shape;5771;p43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2" name="Google Shape;5772;p43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3" name="Google Shape;5773;p43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4" name="Google Shape;5774;p43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5" name="Google Shape;5775;p43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6" name="Google Shape;5776;p43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7" name="Google Shape;5777;p43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8" name="Google Shape;5778;p43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9" name="Google Shape;5779;p43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0" name="Google Shape;5780;p43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1" name="Google Shape;5781;p43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2" name="Google Shape;5782;p43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3" name="Google Shape;5783;p43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4" name="Google Shape;5784;p43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5" name="Google Shape;5785;p43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6" name="Google Shape;5786;p43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7" name="Google Shape;5787;p43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8" name="Google Shape;5788;p43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9" name="Google Shape;5789;p43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0" name="Google Shape;5790;p43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1" name="Google Shape;5791;p43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2" name="Google Shape;5792;p43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3" name="Google Shape;5793;p43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4" name="Google Shape;5794;p43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5" name="Google Shape;5795;p43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6" name="Google Shape;5796;p43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7" name="Google Shape;5797;p43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8" name="Google Shape;5798;p43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9" name="Google Shape;5799;p43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0" name="Google Shape;5800;p43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1" name="Google Shape;5801;p43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2" name="Google Shape;5802;p43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3" name="Google Shape;5803;p43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4" name="Google Shape;5804;p43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5" name="Google Shape;5805;p43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6" name="Google Shape;5806;p43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7" name="Google Shape;5807;p43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8" name="Google Shape;5808;p43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9" name="Google Shape;5809;p43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0" name="Google Shape;5810;p43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1" name="Google Shape;5811;p43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2" name="Google Shape;5812;p43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3" name="Google Shape;5813;p43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4" name="Google Shape;5814;p43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5" name="Google Shape;5815;p43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6" name="Google Shape;5816;p43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7" name="Google Shape;5817;p43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8" name="Google Shape;5818;p43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9" name="Google Shape;5819;p43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0" name="Google Shape;5820;p43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1" name="Google Shape;5821;p43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2" name="Google Shape;5822;p43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3" name="Google Shape;5823;p43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4" name="Google Shape;5824;p43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5" name="Google Shape;5825;p43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6" name="Google Shape;5826;p43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7" name="Google Shape;5827;p43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8" name="Google Shape;5828;p43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9" name="Google Shape;5829;p43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0" name="Google Shape;5830;p43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1" name="Google Shape;5831;p43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2" name="Google Shape;5832;p43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3" name="Google Shape;5833;p43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4" name="Google Shape;5834;p43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5" name="Google Shape;5835;p43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6" name="Google Shape;5836;p43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7" name="Google Shape;5837;p43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8" name="Google Shape;5838;p43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9" name="Google Shape;5839;p43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0" name="Google Shape;5840;p43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1" name="Google Shape;5841;p43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2" name="Google Shape;5842;p43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3" name="Google Shape;5843;p43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4" name="Google Shape;5844;p43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5" name="Google Shape;5845;p43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6" name="Google Shape;5846;p43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7" name="Google Shape;5847;p43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8" name="Google Shape;5848;p43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9" name="Google Shape;5849;p43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0" name="Google Shape;5850;p43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1" name="Google Shape;5851;p43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2" name="Google Shape;5852;p43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3" name="Google Shape;5853;p43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4" name="Google Shape;5854;p43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5" name="Google Shape;5855;p43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6" name="Google Shape;5856;p43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7" name="Google Shape;5857;p43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8" name="Google Shape;5858;p43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9" name="Google Shape;5859;p43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0" name="Google Shape;5860;p43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1" name="Google Shape;5861;p43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2" name="Google Shape;5862;p43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3" name="Google Shape;5863;p43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4" name="Google Shape;5864;p43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5" name="Google Shape;5865;p43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6" name="Google Shape;5866;p43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7" name="Google Shape;5867;p43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8" name="Google Shape;5868;p43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9" name="Google Shape;5869;p43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0" name="Google Shape;5870;p43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1" name="Google Shape;5871;p43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2" name="Google Shape;5872;p43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3" name="Google Shape;5873;p43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4" name="Google Shape;5874;p43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5" name="Google Shape;5875;p43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6" name="Google Shape;5876;p43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7" name="Google Shape;5877;p43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8" name="Google Shape;5878;p43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9" name="Google Shape;5879;p43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0" name="Google Shape;5880;p43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1" name="Google Shape;5881;p43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2" name="Google Shape;5882;p43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3" name="Google Shape;5883;p43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4" name="Google Shape;5884;p43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5" name="Google Shape;5885;p43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6" name="Google Shape;5886;p43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7" name="Google Shape;5887;p43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8" name="Google Shape;5888;p43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9" name="Google Shape;5889;p43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0" name="Google Shape;5890;p43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1" name="Google Shape;5891;p43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2" name="Google Shape;5892;p43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3" name="Google Shape;5893;p43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4" name="Google Shape;5894;p43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5" name="Google Shape;5895;p43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6" name="Google Shape;5896;p43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7" name="Google Shape;5897;p43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8" name="Google Shape;5898;p43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9" name="Google Shape;5899;p43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0" name="Google Shape;5900;p43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1" name="Google Shape;5901;p43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2" name="Google Shape;5902;p43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3" name="Google Shape;5903;p43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4" name="Google Shape;5904;p43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5" name="Google Shape;5905;p43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6" name="Google Shape;5906;p43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7" name="Google Shape;5907;p43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8" name="Google Shape;5908;p43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9" name="Google Shape;5909;p43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0" name="Google Shape;5910;p43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1" name="Google Shape;5911;p43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2" name="Google Shape;5912;p43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3" name="Google Shape;5913;p43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4" name="Google Shape;5914;p43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5" name="Google Shape;5915;p43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6" name="Google Shape;5916;p43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7" name="Google Shape;5917;p43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8" name="Google Shape;5918;p43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9" name="Google Shape;5919;p43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0" name="Google Shape;5920;p43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1" name="Google Shape;5921;p43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2" name="Google Shape;5922;p43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3" name="Google Shape;5923;p43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4" name="Google Shape;5924;p43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5" name="Google Shape;5925;p43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6" name="Google Shape;5926;p43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7" name="Google Shape;5927;p43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8" name="Google Shape;5928;p43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9" name="Google Shape;5929;p43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0" name="Google Shape;5930;p43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1" name="Google Shape;5931;p43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2" name="Google Shape;5932;p43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3" name="Google Shape;5933;p43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4" name="Google Shape;5934;p43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35" name="Shape 5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6" name="Google Shape;5936;p44"/>
          <p:cNvGrpSpPr/>
          <p:nvPr/>
        </p:nvGrpSpPr>
        <p:grpSpPr>
          <a:xfrm>
            <a:off x="-259862" y="786553"/>
            <a:ext cx="1443946" cy="721968"/>
            <a:chOff x="311697" y="-12"/>
            <a:chExt cx="4437450" cy="2218709"/>
          </a:xfrm>
        </p:grpSpPr>
        <p:sp>
          <p:nvSpPr>
            <p:cNvPr id="5937" name="Google Shape;5937;p44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8" name="Google Shape;5938;p44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9" name="Google Shape;5939;p44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0" name="Google Shape;5940;p44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1" name="Google Shape;5941;p44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2" name="Google Shape;5942;p44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3" name="Google Shape;5943;p44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4" name="Google Shape;5944;p44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5" name="Google Shape;5945;p44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6" name="Google Shape;5946;p44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7" name="Google Shape;5947;p44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8" name="Google Shape;5948;p44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9" name="Google Shape;5949;p44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0" name="Google Shape;5950;p44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1" name="Google Shape;5951;p44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2" name="Google Shape;5952;p44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3" name="Google Shape;5953;p44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4" name="Google Shape;5954;p44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5" name="Google Shape;5955;p44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6" name="Google Shape;5956;p44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7" name="Google Shape;5957;p44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8" name="Google Shape;5958;p44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9" name="Google Shape;5959;p44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0" name="Google Shape;5960;p44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1" name="Google Shape;5961;p44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2" name="Google Shape;5962;p44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3" name="Google Shape;5963;p44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4" name="Google Shape;5964;p44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5" name="Google Shape;5965;p44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6" name="Google Shape;5966;p44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7" name="Google Shape;5967;p44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8" name="Google Shape;5968;p44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9" name="Google Shape;5969;p44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0" name="Google Shape;5970;p44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1" name="Google Shape;5971;p44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2" name="Google Shape;5972;p44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3" name="Google Shape;5973;p44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4" name="Google Shape;5974;p44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5" name="Google Shape;5975;p44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6" name="Google Shape;5976;p44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7" name="Google Shape;5977;p44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8" name="Google Shape;5978;p44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9" name="Google Shape;5979;p44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0" name="Google Shape;5980;p44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1" name="Google Shape;5981;p44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2" name="Google Shape;5982;p44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3" name="Google Shape;5983;p44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4" name="Google Shape;5984;p44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5" name="Google Shape;5985;p44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6" name="Google Shape;5986;p44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7" name="Google Shape;5987;p44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8" name="Google Shape;5988;p44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9" name="Google Shape;5989;p44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0" name="Google Shape;5990;p44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1" name="Google Shape;5991;p44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2" name="Google Shape;5992;p44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3" name="Google Shape;5993;p44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4" name="Google Shape;5994;p44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5" name="Google Shape;5995;p44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6" name="Google Shape;5996;p44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7" name="Google Shape;5997;p44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8" name="Google Shape;5998;p44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9" name="Google Shape;5999;p44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0" name="Google Shape;6000;p44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1" name="Google Shape;6001;p44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2" name="Google Shape;6002;p44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3" name="Google Shape;6003;p44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4" name="Google Shape;6004;p44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5" name="Google Shape;6005;p44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6" name="Google Shape;6006;p44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7" name="Google Shape;6007;p44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8" name="Google Shape;6008;p44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9" name="Google Shape;6009;p44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0" name="Google Shape;6010;p44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1" name="Google Shape;6011;p44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2" name="Google Shape;6012;p44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3" name="Google Shape;6013;p44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4" name="Google Shape;6014;p44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5" name="Google Shape;6015;p44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6" name="Google Shape;6016;p44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7" name="Google Shape;6017;p44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8" name="Google Shape;6018;p44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9" name="Google Shape;6019;p44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0" name="Google Shape;6020;p44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1" name="Google Shape;6021;p44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2" name="Google Shape;6022;p44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3" name="Google Shape;6023;p44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4" name="Google Shape;6024;p44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5" name="Google Shape;6025;p44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6" name="Google Shape;6026;p44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7" name="Google Shape;6027;p44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8" name="Google Shape;6028;p44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9" name="Google Shape;6029;p44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0" name="Google Shape;6030;p44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1" name="Google Shape;6031;p44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2" name="Google Shape;6032;p44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3" name="Google Shape;6033;p44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4" name="Google Shape;6034;p44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5" name="Google Shape;6035;p44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6" name="Google Shape;6036;p44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7" name="Google Shape;6037;p44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8" name="Google Shape;6038;p44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9" name="Google Shape;6039;p44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0" name="Google Shape;6040;p44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1" name="Google Shape;6041;p44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2" name="Google Shape;6042;p44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3" name="Google Shape;6043;p44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4" name="Google Shape;6044;p44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5" name="Google Shape;6045;p44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6" name="Google Shape;6046;p44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7" name="Google Shape;6047;p44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8" name="Google Shape;6048;p44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9" name="Google Shape;6049;p44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0" name="Google Shape;6050;p44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1" name="Google Shape;6051;p44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2" name="Google Shape;6052;p44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3" name="Google Shape;6053;p44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4" name="Google Shape;6054;p44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5" name="Google Shape;6055;p44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6" name="Google Shape;6056;p44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7" name="Google Shape;6057;p44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8" name="Google Shape;6058;p44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9" name="Google Shape;6059;p44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0" name="Google Shape;6060;p44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1" name="Google Shape;6061;p44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2" name="Google Shape;6062;p44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3" name="Google Shape;6063;p44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4" name="Google Shape;6064;p44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5" name="Google Shape;6065;p44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6" name="Google Shape;6066;p44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7" name="Google Shape;6067;p44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8" name="Google Shape;6068;p44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9" name="Google Shape;6069;p44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0" name="Google Shape;6070;p44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1" name="Google Shape;6071;p44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2" name="Google Shape;6072;p44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3" name="Google Shape;6073;p44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4" name="Google Shape;6074;p44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5" name="Google Shape;6075;p44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6" name="Google Shape;6076;p44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7" name="Google Shape;6077;p44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8" name="Google Shape;6078;p44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9" name="Google Shape;6079;p44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0" name="Google Shape;6080;p44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1" name="Google Shape;6081;p44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2" name="Google Shape;6082;p44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3" name="Google Shape;6083;p44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4" name="Google Shape;6084;p44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5" name="Google Shape;6085;p44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6" name="Google Shape;6086;p44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7" name="Google Shape;6087;p44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8" name="Google Shape;6088;p44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9" name="Google Shape;6089;p44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0" name="Google Shape;6090;p44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1" name="Google Shape;6091;p44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2" name="Google Shape;6092;p44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3" name="Google Shape;6093;p44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4" name="Google Shape;6094;p44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5" name="Google Shape;6095;p44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6" name="Google Shape;6096;p44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7" name="Google Shape;6097;p44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8" name="Google Shape;6098;p44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9" name="Google Shape;6099;p44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0" name="Google Shape;6100;p44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1" name="Google Shape;6101;p44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2" name="Google Shape;6102;p44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3" name="Google Shape;6103;p44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4" name="Google Shape;6104;p44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5" name="Google Shape;6105;p44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6" name="Google Shape;6106;p44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7" name="Google Shape;6107;p44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8" name="Google Shape;6108;p44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9" name="Google Shape;6109;p44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0" name="Google Shape;6110;p44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1" name="Google Shape;6111;p44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2" name="Google Shape;6112;p44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3" name="Google Shape;6113;p44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4" name="Google Shape;6114;p44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5" name="Google Shape;6115;p44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6" name="Google Shape;6116;p44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7" name="Google Shape;6117;p44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8" name="Google Shape;6118;p44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9" name="Google Shape;6119;p44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0" name="Google Shape;6120;p44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1" name="Google Shape;6121;p44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2" name="Google Shape;6122;p44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3" name="Google Shape;6123;p44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4" name="Google Shape;6124;p44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5" name="Google Shape;6125;p44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6" name="Google Shape;6126;p44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7" name="Google Shape;6127;p44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8" name="Google Shape;6128;p44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9" name="Google Shape;6129;p44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0" name="Google Shape;6130;p44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1" name="Google Shape;6131;p44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2" name="Google Shape;6132;p44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3" name="Google Shape;6133;p44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4" name="Google Shape;6134;p44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5" name="Google Shape;6135;p44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6" name="Google Shape;6136;p44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7" name="Google Shape;6137;p44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8" name="Google Shape;6138;p44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9" name="Google Shape;6139;p44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0" name="Google Shape;6140;p44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1" name="Google Shape;6141;p44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2" name="Google Shape;6142;p44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3" name="Google Shape;6143;p44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4" name="Google Shape;6144;p44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5" name="Google Shape;6145;p44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6" name="Google Shape;6146;p44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7" name="Google Shape;6147;p44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8" name="Google Shape;6148;p44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9" name="Google Shape;6149;p44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0" name="Google Shape;6150;p44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1" name="Google Shape;6151;p44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2" name="Google Shape;6152;p44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3" name="Google Shape;6153;p44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4" name="Google Shape;6154;p44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5" name="Google Shape;6155;p44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6" name="Google Shape;6156;p44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7" name="Google Shape;6157;p44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8" name="Google Shape;6158;p44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9" name="Google Shape;6159;p44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0" name="Google Shape;6160;p44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1" name="Google Shape;6161;p44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2" name="Google Shape;6162;p44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3" name="Google Shape;6163;p44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4" name="Google Shape;6164;p44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5" name="Google Shape;6165;p44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6" name="Google Shape;6166;p44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7" name="Google Shape;6167;p44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8" name="Google Shape;6168;p44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9" name="Google Shape;6169;p44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0" name="Google Shape;6170;p44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1" name="Google Shape;6171;p44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2" name="Google Shape;6172;p44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3" name="Google Shape;6173;p44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4" name="Google Shape;6174;p44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5" name="Google Shape;6175;p44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6" name="Google Shape;6176;p44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7" name="Google Shape;6177;p44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8" name="Google Shape;6178;p44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9" name="Google Shape;6179;p44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0" name="Google Shape;6180;p44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1" name="Google Shape;6181;p44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2" name="Google Shape;6182;p44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3" name="Google Shape;6183;p44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4" name="Google Shape;6184;p44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5" name="Google Shape;6185;p44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6" name="Google Shape;6186;p44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7" name="Google Shape;6187;p44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8" name="Google Shape;6188;p44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9" name="Google Shape;6189;p44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0" name="Google Shape;6190;p44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1" name="Google Shape;6191;p44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2" name="Google Shape;6192;p44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3" name="Google Shape;6193;p44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4" name="Google Shape;6194;p44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5" name="Google Shape;6195;p44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6" name="Google Shape;6196;p44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7" name="Google Shape;6197;p44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8" name="Google Shape;6198;p44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9" name="Google Shape;6199;p44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0" name="Google Shape;6200;p44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1" name="Google Shape;6201;p44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2" name="Google Shape;6202;p44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3" name="Google Shape;6203;p44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4" name="Google Shape;6204;p44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5" name="Google Shape;6205;p44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6" name="Google Shape;6206;p44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7" name="Google Shape;6207;p44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8" name="Google Shape;6208;p44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9" name="Google Shape;6209;p44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0" name="Google Shape;6210;p44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1" name="Google Shape;6211;p44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2" name="Google Shape;6212;p44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3" name="Google Shape;6213;p44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4" name="Google Shape;6214;p44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5" name="Google Shape;6215;p44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6" name="Google Shape;6216;p44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7" name="Google Shape;6217;p44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8" name="Google Shape;6218;p44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9" name="Google Shape;6219;p44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0" name="Google Shape;6220;p44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1" name="Google Shape;6221;p44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2" name="Google Shape;6222;p44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3" name="Google Shape;6223;p44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4" name="Google Shape;6224;p44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5" name="Google Shape;6225;p44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6" name="Google Shape;6226;p44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7" name="Google Shape;6227;p44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8" name="Google Shape;6228;p44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9" name="Google Shape;6229;p44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0" name="Google Shape;6230;p44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1" name="Google Shape;6231;p44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2" name="Google Shape;6232;p44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3" name="Google Shape;6233;p44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4" name="Google Shape;6234;p44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5" name="Google Shape;6235;p44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6" name="Google Shape;6236;p44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7" name="Google Shape;6237;p44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8" name="Google Shape;6238;p44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9" name="Google Shape;6239;p44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0" name="Google Shape;6240;p44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1" name="Google Shape;6241;p44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2" name="Google Shape;6242;p44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3" name="Google Shape;6243;p44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4" name="Google Shape;6244;p44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5" name="Google Shape;6245;p44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6" name="Google Shape;6246;p44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7" name="Google Shape;6247;p44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8" name="Google Shape;6248;p44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9" name="Google Shape;6249;p44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0" name="Google Shape;6250;p44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1" name="Google Shape;6251;p44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2" name="Google Shape;6252;p44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3" name="Google Shape;6253;p44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4" name="Google Shape;6254;p44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5" name="Google Shape;6255;p44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6" name="Google Shape;6256;p44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7" name="Google Shape;6257;p44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8" name="Google Shape;6258;p44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9" name="Google Shape;6259;p44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0" name="Google Shape;6260;p44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1" name="Google Shape;6261;p44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2" name="Google Shape;6262;p44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3" name="Google Shape;6263;p44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4" name="Google Shape;6264;p44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5" name="Google Shape;6265;p44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66" name="Google Shape;6266;p44"/>
          <p:cNvGrpSpPr/>
          <p:nvPr/>
        </p:nvGrpSpPr>
        <p:grpSpPr>
          <a:xfrm>
            <a:off x="7969738" y="1388253"/>
            <a:ext cx="1443946" cy="721968"/>
            <a:chOff x="311697" y="-12"/>
            <a:chExt cx="4437450" cy="2218709"/>
          </a:xfrm>
        </p:grpSpPr>
        <p:sp>
          <p:nvSpPr>
            <p:cNvPr id="6267" name="Google Shape;6267;p44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8" name="Google Shape;6268;p44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9" name="Google Shape;6269;p44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0" name="Google Shape;6270;p44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1" name="Google Shape;6271;p44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2" name="Google Shape;6272;p44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3" name="Google Shape;6273;p44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4" name="Google Shape;6274;p44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5" name="Google Shape;6275;p44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6" name="Google Shape;6276;p44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7" name="Google Shape;6277;p44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8" name="Google Shape;6278;p44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9" name="Google Shape;6279;p44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0" name="Google Shape;6280;p44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1" name="Google Shape;6281;p44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2" name="Google Shape;6282;p44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3" name="Google Shape;6283;p44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4" name="Google Shape;6284;p44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5" name="Google Shape;6285;p44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6" name="Google Shape;6286;p44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7" name="Google Shape;6287;p44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8" name="Google Shape;6288;p44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9" name="Google Shape;6289;p44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0" name="Google Shape;6290;p44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1" name="Google Shape;6291;p44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2" name="Google Shape;6292;p44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3" name="Google Shape;6293;p44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4" name="Google Shape;6294;p44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5" name="Google Shape;6295;p44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6" name="Google Shape;6296;p44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7" name="Google Shape;6297;p44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8" name="Google Shape;6298;p44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9" name="Google Shape;6299;p44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0" name="Google Shape;6300;p44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1" name="Google Shape;6301;p44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2" name="Google Shape;6302;p44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3" name="Google Shape;6303;p44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4" name="Google Shape;6304;p44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5" name="Google Shape;6305;p44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6" name="Google Shape;6306;p44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7" name="Google Shape;6307;p44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8" name="Google Shape;6308;p44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9" name="Google Shape;6309;p44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0" name="Google Shape;6310;p44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1" name="Google Shape;6311;p44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2" name="Google Shape;6312;p44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3" name="Google Shape;6313;p44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4" name="Google Shape;6314;p44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5" name="Google Shape;6315;p44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6" name="Google Shape;6316;p44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7" name="Google Shape;6317;p44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8" name="Google Shape;6318;p44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9" name="Google Shape;6319;p44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0" name="Google Shape;6320;p44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1" name="Google Shape;6321;p44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2" name="Google Shape;6322;p44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3" name="Google Shape;6323;p44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4" name="Google Shape;6324;p44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5" name="Google Shape;6325;p44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6" name="Google Shape;6326;p44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7" name="Google Shape;6327;p44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8" name="Google Shape;6328;p44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9" name="Google Shape;6329;p44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0" name="Google Shape;6330;p44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1" name="Google Shape;6331;p44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2" name="Google Shape;6332;p44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3" name="Google Shape;6333;p44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4" name="Google Shape;6334;p44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5" name="Google Shape;6335;p44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6" name="Google Shape;6336;p44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7" name="Google Shape;6337;p44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8" name="Google Shape;6338;p44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9" name="Google Shape;6339;p44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0" name="Google Shape;6340;p44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1" name="Google Shape;6341;p44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2" name="Google Shape;6342;p44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3" name="Google Shape;6343;p44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4" name="Google Shape;6344;p44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5" name="Google Shape;6345;p44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6" name="Google Shape;6346;p44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7" name="Google Shape;6347;p44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8" name="Google Shape;6348;p44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9" name="Google Shape;6349;p44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0" name="Google Shape;6350;p44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1" name="Google Shape;6351;p44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2" name="Google Shape;6352;p44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3" name="Google Shape;6353;p44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4" name="Google Shape;6354;p44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5" name="Google Shape;6355;p44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6" name="Google Shape;6356;p44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7" name="Google Shape;6357;p44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8" name="Google Shape;6358;p44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9" name="Google Shape;6359;p44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0" name="Google Shape;6360;p44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1" name="Google Shape;6361;p44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2" name="Google Shape;6362;p44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3" name="Google Shape;6363;p44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4" name="Google Shape;6364;p44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5" name="Google Shape;6365;p44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6" name="Google Shape;6366;p44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7" name="Google Shape;6367;p44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8" name="Google Shape;6368;p44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9" name="Google Shape;6369;p44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0" name="Google Shape;6370;p44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1" name="Google Shape;6371;p44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2" name="Google Shape;6372;p44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3" name="Google Shape;6373;p44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4" name="Google Shape;6374;p44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5" name="Google Shape;6375;p44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6" name="Google Shape;6376;p44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7" name="Google Shape;6377;p44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8" name="Google Shape;6378;p44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9" name="Google Shape;6379;p44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0" name="Google Shape;6380;p44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1" name="Google Shape;6381;p44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2" name="Google Shape;6382;p44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3" name="Google Shape;6383;p44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4" name="Google Shape;6384;p44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5" name="Google Shape;6385;p44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6" name="Google Shape;6386;p44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7" name="Google Shape;6387;p44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8" name="Google Shape;6388;p44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9" name="Google Shape;6389;p44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0" name="Google Shape;6390;p44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1" name="Google Shape;6391;p44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2" name="Google Shape;6392;p44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3" name="Google Shape;6393;p44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4" name="Google Shape;6394;p44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5" name="Google Shape;6395;p44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6" name="Google Shape;6396;p44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7" name="Google Shape;6397;p44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8" name="Google Shape;6398;p44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9" name="Google Shape;6399;p44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0" name="Google Shape;6400;p44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1" name="Google Shape;6401;p44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2" name="Google Shape;6402;p44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3" name="Google Shape;6403;p44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4" name="Google Shape;6404;p44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5" name="Google Shape;6405;p44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6" name="Google Shape;6406;p44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7" name="Google Shape;6407;p44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8" name="Google Shape;6408;p44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9" name="Google Shape;6409;p44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0" name="Google Shape;6410;p44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1" name="Google Shape;6411;p44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2" name="Google Shape;6412;p44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3" name="Google Shape;6413;p44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4" name="Google Shape;6414;p44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5" name="Google Shape;6415;p44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6" name="Google Shape;6416;p44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7" name="Google Shape;6417;p44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8" name="Google Shape;6418;p44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9" name="Google Shape;6419;p44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0" name="Google Shape;6420;p44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1" name="Google Shape;6421;p44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2" name="Google Shape;6422;p44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3" name="Google Shape;6423;p44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4" name="Google Shape;6424;p44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5" name="Google Shape;6425;p44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6" name="Google Shape;6426;p44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7" name="Google Shape;6427;p44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8" name="Google Shape;6428;p44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9" name="Google Shape;6429;p44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0" name="Google Shape;6430;p44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1" name="Google Shape;6431;p44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2" name="Google Shape;6432;p44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3" name="Google Shape;6433;p44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4" name="Google Shape;6434;p44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5" name="Google Shape;6435;p44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6" name="Google Shape;6436;p44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7" name="Google Shape;6437;p44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8" name="Google Shape;6438;p44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9" name="Google Shape;6439;p44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0" name="Google Shape;6440;p44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1" name="Google Shape;6441;p44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2" name="Google Shape;6442;p44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3" name="Google Shape;6443;p44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4" name="Google Shape;6444;p44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5" name="Google Shape;6445;p44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6" name="Google Shape;6446;p44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7" name="Google Shape;6447;p44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8" name="Google Shape;6448;p44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9" name="Google Shape;6449;p44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0" name="Google Shape;6450;p44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1" name="Google Shape;6451;p44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2" name="Google Shape;6452;p44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3" name="Google Shape;6453;p44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4" name="Google Shape;6454;p44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5" name="Google Shape;6455;p44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6" name="Google Shape;6456;p44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7" name="Google Shape;6457;p44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8" name="Google Shape;6458;p44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9" name="Google Shape;6459;p44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0" name="Google Shape;6460;p44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1" name="Google Shape;6461;p44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2" name="Google Shape;6462;p44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3" name="Google Shape;6463;p44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4" name="Google Shape;6464;p44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5" name="Google Shape;6465;p44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6" name="Google Shape;6466;p44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7" name="Google Shape;6467;p44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8" name="Google Shape;6468;p44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9" name="Google Shape;6469;p44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0" name="Google Shape;6470;p44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1" name="Google Shape;6471;p44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2" name="Google Shape;6472;p44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3" name="Google Shape;6473;p44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4" name="Google Shape;6474;p44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5" name="Google Shape;6475;p44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6" name="Google Shape;6476;p44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7" name="Google Shape;6477;p44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8" name="Google Shape;6478;p44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9" name="Google Shape;6479;p44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0" name="Google Shape;6480;p44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1" name="Google Shape;6481;p44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2" name="Google Shape;6482;p44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3" name="Google Shape;6483;p44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4" name="Google Shape;6484;p44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5" name="Google Shape;6485;p44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6" name="Google Shape;6486;p44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7" name="Google Shape;6487;p44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8" name="Google Shape;6488;p44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9" name="Google Shape;6489;p44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0" name="Google Shape;6490;p44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1" name="Google Shape;6491;p44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2" name="Google Shape;6492;p44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3" name="Google Shape;6493;p44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4" name="Google Shape;6494;p44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5" name="Google Shape;6495;p44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6" name="Google Shape;6496;p44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7" name="Google Shape;6497;p44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8" name="Google Shape;6498;p44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9" name="Google Shape;6499;p44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0" name="Google Shape;6500;p44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1" name="Google Shape;6501;p44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2" name="Google Shape;6502;p44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3" name="Google Shape;6503;p44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4" name="Google Shape;6504;p44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5" name="Google Shape;6505;p44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6" name="Google Shape;6506;p44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7" name="Google Shape;6507;p44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8" name="Google Shape;6508;p44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9" name="Google Shape;6509;p44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0" name="Google Shape;6510;p44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1" name="Google Shape;6511;p44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2" name="Google Shape;6512;p44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3" name="Google Shape;6513;p44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4" name="Google Shape;6514;p44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5" name="Google Shape;6515;p44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6" name="Google Shape;6516;p44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7" name="Google Shape;6517;p44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8" name="Google Shape;6518;p44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9" name="Google Shape;6519;p44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0" name="Google Shape;6520;p44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1" name="Google Shape;6521;p44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2" name="Google Shape;6522;p44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3" name="Google Shape;6523;p44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4" name="Google Shape;6524;p44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5" name="Google Shape;6525;p44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6" name="Google Shape;6526;p44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7" name="Google Shape;6527;p44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8" name="Google Shape;6528;p44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9" name="Google Shape;6529;p44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0" name="Google Shape;6530;p44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1" name="Google Shape;6531;p44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2" name="Google Shape;6532;p44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3" name="Google Shape;6533;p44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4" name="Google Shape;6534;p44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5" name="Google Shape;6535;p44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6" name="Google Shape;6536;p44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7" name="Google Shape;6537;p44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8" name="Google Shape;6538;p44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9" name="Google Shape;6539;p44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0" name="Google Shape;6540;p44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1" name="Google Shape;6541;p44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2" name="Google Shape;6542;p44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3" name="Google Shape;6543;p44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4" name="Google Shape;6544;p44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5" name="Google Shape;6545;p44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6" name="Google Shape;6546;p44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7" name="Google Shape;6547;p44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8" name="Google Shape;6548;p44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9" name="Google Shape;6549;p44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0" name="Google Shape;6550;p44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1" name="Google Shape;6551;p44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2" name="Google Shape;6552;p44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3" name="Google Shape;6553;p44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4" name="Google Shape;6554;p44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5" name="Google Shape;6555;p44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6" name="Google Shape;6556;p44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7" name="Google Shape;6557;p44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8" name="Google Shape;6558;p44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9" name="Google Shape;6559;p44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0" name="Google Shape;6560;p44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1" name="Google Shape;6561;p44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2" name="Google Shape;6562;p44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3" name="Google Shape;6563;p44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4" name="Google Shape;6564;p44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5" name="Google Shape;6565;p44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6" name="Google Shape;6566;p44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7" name="Google Shape;6567;p44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8" name="Google Shape;6568;p44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9" name="Google Shape;6569;p44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0" name="Google Shape;6570;p44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1" name="Google Shape;6571;p44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2" name="Google Shape;6572;p44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3" name="Google Shape;6573;p44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4" name="Google Shape;6574;p44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5" name="Google Shape;6575;p44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6" name="Google Shape;6576;p44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7" name="Google Shape;6577;p44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8" name="Google Shape;6578;p44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9" name="Google Shape;6579;p44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0" name="Google Shape;6580;p44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1" name="Google Shape;6581;p44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2" name="Google Shape;6582;p44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3" name="Google Shape;6583;p44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4" name="Google Shape;6584;p44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5" name="Google Shape;6585;p44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6" name="Google Shape;6586;p44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7" name="Google Shape;6587;p44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8" name="Google Shape;6588;p44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9" name="Google Shape;6589;p44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0" name="Google Shape;6590;p44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1" name="Google Shape;6591;p44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2" name="Google Shape;6592;p44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3" name="Google Shape;6593;p44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4" name="Google Shape;6594;p44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5" name="Google Shape;6595;p44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96" name="Google Shape;6596;p44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597" name="Google Shape;6597;p44"/>
            <p:cNvGrpSpPr/>
            <p:nvPr/>
          </p:nvGrpSpPr>
          <p:grpSpPr>
            <a:xfrm>
              <a:off x="2788951" y="3310126"/>
              <a:ext cx="831786" cy="721973"/>
              <a:chOff x="2788951" y="3310126"/>
              <a:chExt cx="831786" cy="721973"/>
            </a:xfrm>
          </p:grpSpPr>
          <p:sp>
            <p:nvSpPr>
              <p:cNvPr id="6598" name="Google Shape;6598;p44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9" name="Google Shape;6599;p44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0" name="Google Shape;6600;p44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1" name="Google Shape;6601;p44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2" name="Google Shape;6602;p44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3" name="Google Shape;6603;p44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4" name="Google Shape;6604;p44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5" name="Google Shape;6605;p44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6" name="Google Shape;6606;p44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7" name="Google Shape;6607;p44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8" name="Google Shape;6608;p44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9" name="Google Shape;6609;p44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0" name="Google Shape;6610;p44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1" name="Google Shape;6611;p44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2" name="Google Shape;6612;p44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3" name="Google Shape;6613;p44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4" name="Google Shape;6614;p44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5" name="Google Shape;6615;p44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6" name="Google Shape;6616;p44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7" name="Google Shape;6617;p44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8" name="Google Shape;6618;p44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9" name="Google Shape;6619;p44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0" name="Google Shape;6620;p44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1" name="Google Shape;6621;p44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2" name="Google Shape;6622;p44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3" name="Google Shape;6623;p44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4" name="Google Shape;6624;p44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5" name="Google Shape;6625;p44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6" name="Google Shape;6626;p44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7" name="Google Shape;6627;p44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8" name="Google Shape;6628;p44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9" name="Google Shape;6629;p44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0" name="Google Shape;6630;p44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1" name="Google Shape;6631;p44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2" name="Google Shape;6632;p44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3" name="Google Shape;6633;p44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4" name="Google Shape;6634;p44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5" name="Google Shape;6635;p44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6" name="Google Shape;6636;p44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7" name="Google Shape;6637;p44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8" name="Google Shape;6638;p44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9" name="Google Shape;6639;p44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0" name="Google Shape;6640;p44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1" name="Google Shape;6641;p44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2" name="Google Shape;6642;p44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3" name="Google Shape;6643;p44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4" name="Google Shape;6644;p44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5" name="Google Shape;6645;p44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46" name="Google Shape;6646;p44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6647" name="Google Shape;6647;p44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8" name="Google Shape;6648;p44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9" name="Google Shape;6649;p44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650" name="Google Shape;6650;p44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651" name="Google Shape;6651;p44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652" name="Google Shape;6652;p44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653" name="Shape 6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4" name="Google Shape;6654;p45"/>
          <p:cNvSpPr txBox="1"/>
          <p:nvPr>
            <p:ph idx="1" type="body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655" name="Google Shape;6655;p4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spTree>
      <p:nvGrpSpPr>
        <p:cNvPr id="6656" name="Shape 6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7" name="Google Shape;6657;p4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58" name="Google Shape;6658;p46"/>
          <p:cNvSpPr txBox="1"/>
          <p:nvPr>
            <p:ph idx="2" type="title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659" name="Google Shape;6659;p46"/>
          <p:cNvSpPr txBox="1"/>
          <p:nvPr>
            <p:ph idx="1" type="subTitle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60" name="Google Shape;6660;p46"/>
          <p:cNvSpPr txBox="1"/>
          <p:nvPr>
            <p:ph idx="3" type="title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661" name="Google Shape;6661;p46"/>
          <p:cNvSpPr txBox="1"/>
          <p:nvPr>
            <p:ph idx="4" type="subTitle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6662" name="Shape 6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3" name="Google Shape;6663;p47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6664" name="Google Shape;6664;p47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5" name="Google Shape;6665;p47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6" name="Google Shape;6666;p47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7" name="Google Shape;6667;p47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8" name="Google Shape;6668;p47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9" name="Google Shape;6669;p47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0" name="Google Shape;6670;p47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1" name="Google Shape;6671;p47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2" name="Google Shape;6672;p47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73" name="Google Shape;6673;p47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6674" name="Google Shape;6674;p47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5" name="Google Shape;6675;p47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6" name="Google Shape;6676;p47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7" name="Google Shape;6677;p47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78" name="Google Shape;6678;p47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6679" name="Google Shape;6679;p47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0" name="Google Shape;6680;p47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1" name="Google Shape;6681;p47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2" name="Google Shape;6682;p47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83" name="Google Shape;6683;p47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6684" name="Google Shape;6684;p47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5" name="Google Shape;6685;p47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6" name="Google Shape;6686;p47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7" name="Google Shape;6687;p47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88" name="Google Shape;6688;p47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689" name="Google Shape;6689;p47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690" name="Google Shape;6690;p47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">
    <p:spTree>
      <p:nvGrpSpPr>
        <p:cNvPr id="6691" name="Shape 6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2" name="Google Shape;6692;p48"/>
          <p:cNvSpPr txBox="1"/>
          <p:nvPr>
            <p:ph idx="1" type="body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693" name="Google Shape;6693;p48"/>
          <p:cNvSpPr txBox="1"/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94" name="Shape 6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5" name="Google Shape;6695;p4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BODY_1_1_1">
    <p:spTree>
      <p:nvGrpSpPr>
        <p:cNvPr id="6696" name="Shape 6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7" name="Google Shape;6697;p5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98" name="Google Shape;6698;p50"/>
          <p:cNvSpPr txBox="1"/>
          <p:nvPr>
            <p:ph idx="2" type="title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699" name="Google Shape;6699;p50"/>
          <p:cNvSpPr txBox="1"/>
          <p:nvPr>
            <p:ph idx="1" type="subTitle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00" name="Google Shape;6700;p50"/>
          <p:cNvSpPr txBox="1"/>
          <p:nvPr>
            <p:ph idx="3" type="title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701" name="Google Shape;6701;p50"/>
          <p:cNvSpPr txBox="1"/>
          <p:nvPr>
            <p:ph idx="4" type="subTitle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02" name="Google Shape;6702;p50"/>
          <p:cNvSpPr txBox="1"/>
          <p:nvPr>
            <p:ph idx="5" type="title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703" name="Google Shape;6703;p50"/>
          <p:cNvSpPr txBox="1"/>
          <p:nvPr>
            <p:ph idx="6" type="subTitle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6704" name="Shape 6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5" name="Google Shape;6705;p51"/>
          <p:cNvGrpSpPr/>
          <p:nvPr/>
        </p:nvGrpSpPr>
        <p:grpSpPr>
          <a:xfrm>
            <a:off x="232963" y="174778"/>
            <a:ext cx="1443946" cy="721968"/>
            <a:chOff x="311697" y="-12"/>
            <a:chExt cx="4437450" cy="2218709"/>
          </a:xfrm>
        </p:grpSpPr>
        <p:sp>
          <p:nvSpPr>
            <p:cNvPr id="6706" name="Google Shape;6706;p51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7" name="Google Shape;6707;p51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8" name="Google Shape;6708;p51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9" name="Google Shape;6709;p51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0" name="Google Shape;6710;p51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1" name="Google Shape;6711;p51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2" name="Google Shape;6712;p51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3" name="Google Shape;6713;p51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4" name="Google Shape;6714;p51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5" name="Google Shape;6715;p51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6" name="Google Shape;6716;p51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7" name="Google Shape;6717;p51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8" name="Google Shape;6718;p51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9" name="Google Shape;6719;p51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0" name="Google Shape;6720;p51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1" name="Google Shape;6721;p51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2" name="Google Shape;6722;p51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3" name="Google Shape;6723;p51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4" name="Google Shape;6724;p51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5" name="Google Shape;6725;p51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6" name="Google Shape;6726;p51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7" name="Google Shape;6727;p51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8" name="Google Shape;6728;p51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9" name="Google Shape;6729;p51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0" name="Google Shape;6730;p51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1" name="Google Shape;6731;p51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2" name="Google Shape;6732;p51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3" name="Google Shape;6733;p51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4" name="Google Shape;6734;p51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5" name="Google Shape;6735;p51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6" name="Google Shape;6736;p51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7" name="Google Shape;6737;p51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8" name="Google Shape;6738;p51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9" name="Google Shape;6739;p51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0" name="Google Shape;6740;p51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1" name="Google Shape;6741;p51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2" name="Google Shape;6742;p51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3" name="Google Shape;6743;p51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4" name="Google Shape;6744;p51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5" name="Google Shape;6745;p51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6" name="Google Shape;6746;p51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7" name="Google Shape;6747;p51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8" name="Google Shape;6748;p51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9" name="Google Shape;6749;p51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0" name="Google Shape;6750;p51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1" name="Google Shape;6751;p51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2" name="Google Shape;6752;p51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3" name="Google Shape;6753;p51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4" name="Google Shape;6754;p51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5" name="Google Shape;6755;p51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6" name="Google Shape;6756;p51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7" name="Google Shape;6757;p51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8" name="Google Shape;6758;p51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9" name="Google Shape;6759;p51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0" name="Google Shape;6760;p51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1" name="Google Shape;6761;p51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2" name="Google Shape;6762;p51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3" name="Google Shape;6763;p51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4" name="Google Shape;6764;p51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5" name="Google Shape;6765;p51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6" name="Google Shape;6766;p51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7" name="Google Shape;6767;p51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8" name="Google Shape;6768;p51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9" name="Google Shape;6769;p51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0" name="Google Shape;6770;p51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1" name="Google Shape;6771;p51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2" name="Google Shape;6772;p51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3" name="Google Shape;6773;p51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4" name="Google Shape;6774;p51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5" name="Google Shape;6775;p51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6" name="Google Shape;6776;p51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7" name="Google Shape;6777;p51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8" name="Google Shape;6778;p51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9" name="Google Shape;6779;p51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0" name="Google Shape;6780;p51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1" name="Google Shape;6781;p51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2" name="Google Shape;6782;p51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3" name="Google Shape;6783;p51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4" name="Google Shape;6784;p51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5" name="Google Shape;6785;p51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6" name="Google Shape;6786;p51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7" name="Google Shape;6787;p51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8" name="Google Shape;6788;p51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9" name="Google Shape;6789;p51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0" name="Google Shape;6790;p51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1" name="Google Shape;6791;p51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2" name="Google Shape;6792;p51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3" name="Google Shape;6793;p51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4" name="Google Shape;6794;p51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5" name="Google Shape;6795;p51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6" name="Google Shape;6796;p51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7" name="Google Shape;6797;p51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8" name="Google Shape;6798;p51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9" name="Google Shape;6799;p51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0" name="Google Shape;6800;p51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1" name="Google Shape;6801;p51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2" name="Google Shape;6802;p51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3" name="Google Shape;6803;p51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4" name="Google Shape;6804;p51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5" name="Google Shape;6805;p51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6" name="Google Shape;6806;p51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7" name="Google Shape;6807;p51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8" name="Google Shape;6808;p51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9" name="Google Shape;6809;p51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0" name="Google Shape;6810;p51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1" name="Google Shape;6811;p51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2" name="Google Shape;6812;p51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3" name="Google Shape;6813;p51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4" name="Google Shape;6814;p51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5" name="Google Shape;6815;p51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6" name="Google Shape;6816;p51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7" name="Google Shape;6817;p51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8" name="Google Shape;6818;p51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9" name="Google Shape;6819;p51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0" name="Google Shape;6820;p51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1" name="Google Shape;6821;p51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2" name="Google Shape;6822;p51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3" name="Google Shape;6823;p51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4" name="Google Shape;6824;p51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5" name="Google Shape;6825;p51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6" name="Google Shape;6826;p51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7" name="Google Shape;6827;p51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8" name="Google Shape;6828;p51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9" name="Google Shape;6829;p51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0" name="Google Shape;6830;p51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1" name="Google Shape;6831;p51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2" name="Google Shape;6832;p51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3" name="Google Shape;6833;p51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4" name="Google Shape;6834;p51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5" name="Google Shape;6835;p51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6" name="Google Shape;6836;p51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7" name="Google Shape;6837;p51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8" name="Google Shape;6838;p51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9" name="Google Shape;6839;p51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0" name="Google Shape;6840;p51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1" name="Google Shape;6841;p51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2" name="Google Shape;6842;p51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3" name="Google Shape;6843;p51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4" name="Google Shape;6844;p51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5" name="Google Shape;6845;p51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6" name="Google Shape;6846;p51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7" name="Google Shape;6847;p51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8" name="Google Shape;6848;p51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9" name="Google Shape;6849;p51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0" name="Google Shape;6850;p51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1" name="Google Shape;6851;p51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2" name="Google Shape;6852;p51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3" name="Google Shape;6853;p51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4" name="Google Shape;6854;p51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5" name="Google Shape;6855;p51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6" name="Google Shape;6856;p51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7" name="Google Shape;6857;p51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8" name="Google Shape;6858;p51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9" name="Google Shape;6859;p51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0" name="Google Shape;6860;p51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1" name="Google Shape;6861;p51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2" name="Google Shape;6862;p51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3" name="Google Shape;6863;p51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4" name="Google Shape;6864;p51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5" name="Google Shape;6865;p51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6" name="Google Shape;6866;p51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7" name="Google Shape;6867;p51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8" name="Google Shape;6868;p51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9" name="Google Shape;6869;p51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0" name="Google Shape;6870;p51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1" name="Google Shape;6871;p51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2" name="Google Shape;6872;p51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3" name="Google Shape;6873;p51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4" name="Google Shape;6874;p51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5" name="Google Shape;6875;p51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6" name="Google Shape;6876;p51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7" name="Google Shape;6877;p51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8" name="Google Shape;6878;p51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9" name="Google Shape;6879;p51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0" name="Google Shape;6880;p51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1" name="Google Shape;6881;p51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2" name="Google Shape;6882;p51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3" name="Google Shape;6883;p51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4" name="Google Shape;6884;p51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5" name="Google Shape;6885;p51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6" name="Google Shape;6886;p51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7" name="Google Shape;6887;p51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8" name="Google Shape;6888;p51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9" name="Google Shape;6889;p51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0" name="Google Shape;6890;p51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1" name="Google Shape;6891;p51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2" name="Google Shape;6892;p51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3" name="Google Shape;6893;p51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4" name="Google Shape;6894;p51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5" name="Google Shape;6895;p51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6" name="Google Shape;6896;p51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7" name="Google Shape;6897;p51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8" name="Google Shape;6898;p51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9" name="Google Shape;6899;p51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0" name="Google Shape;6900;p51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1" name="Google Shape;6901;p51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2" name="Google Shape;6902;p51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3" name="Google Shape;6903;p51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4" name="Google Shape;6904;p51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5" name="Google Shape;6905;p51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6" name="Google Shape;6906;p51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7" name="Google Shape;6907;p51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8" name="Google Shape;6908;p51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9" name="Google Shape;6909;p51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0" name="Google Shape;6910;p51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1" name="Google Shape;6911;p51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2" name="Google Shape;6912;p51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3" name="Google Shape;6913;p51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4" name="Google Shape;6914;p51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5" name="Google Shape;6915;p51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6" name="Google Shape;6916;p51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7" name="Google Shape;6917;p51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8" name="Google Shape;6918;p51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9" name="Google Shape;6919;p51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0" name="Google Shape;6920;p51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1" name="Google Shape;6921;p51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2" name="Google Shape;6922;p51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3" name="Google Shape;6923;p51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4" name="Google Shape;6924;p51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5" name="Google Shape;6925;p51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6" name="Google Shape;6926;p51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7" name="Google Shape;6927;p51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8" name="Google Shape;6928;p51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9" name="Google Shape;6929;p51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0" name="Google Shape;6930;p51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1" name="Google Shape;6931;p51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2" name="Google Shape;6932;p51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3" name="Google Shape;6933;p51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4" name="Google Shape;6934;p51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5" name="Google Shape;6935;p51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6" name="Google Shape;6936;p51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7" name="Google Shape;6937;p51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8" name="Google Shape;6938;p51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9" name="Google Shape;6939;p51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0" name="Google Shape;6940;p51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1" name="Google Shape;6941;p51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2" name="Google Shape;6942;p51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3" name="Google Shape;6943;p51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4" name="Google Shape;6944;p51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5" name="Google Shape;6945;p51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6" name="Google Shape;6946;p51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7" name="Google Shape;6947;p51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8" name="Google Shape;6948;p51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9" name="Google Shape;6949;p51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0" name="Google Shape;6950;p51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1" name="Google Shape;6951;p51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2" name="Google Shape;6952;p51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3" name="Google Shape;6953;p51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4" name="Google Shape;6954;p51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5" name="Google Shape;6955;p51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6" name="Google Shape;6956;p51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7" name="Google Shape;6957;p51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8" name="Google Shape;6958;p51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9" name="Google Shape;6959;p51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0" name="Google Shape;6960;p51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1" name="Google Shape;6961;p51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2" name="Google Shape;6962;p51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3" name="Google Shape;6963;p51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4" name="Google Shape;6964;p51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5" name="Google Shape;6965;p51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6" name="Google Shape;6966;p51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7" name="Google Shape;6967;p51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8" name="Google Shape;6968;p51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9" name="Google Shape;6969;p51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0" name="Google Shape;6970;p51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1" name="Google Shape;6971;p51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2" name="Google Shape;6972;p51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3" name="Google Shape;6973;p51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4" name="Google Shape;6974;p51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5" name="Google Shape;6975;p51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6" name="Google Shape;6976;p51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7" name="Google Shape;6977;p51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8" name="Google Shape;6978;p51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9" name="Google Shape;6979;p51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0" name="Google Shape;6980;p51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1" name="Google Shape;6981;p51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2" name="Google Shape;6982;p51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3" name="Google Shape;6983;p51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4" name="Google Shape;6984;p51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5" name="Google Shape;6985;p51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6" name="Google Shape;6986;p51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7" name="Google Shape;6987;p51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8" name="Google Shape;6988;p51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9" name="Google Shape;6989;p51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0" name="Google Shape;6990;p51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1" name="Google Shape;6991;p51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2" name="Google Shape;6992;p51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3" name="Google Shape;6993;p51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4" name="Google Shape;6994;p51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5" name="Google Shape;6995;p51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6" name="Google Shape;6996;p51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7" name="Google Shape;6997;p51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8" name="Google Shape;6998;p51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9" name="Google Shape;6999;p51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0" name="Google Shape;7000;p51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1" name="Google Shape;7001;p51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2" name="Google Shape;7002;p51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3" name="Google Shape;7003;p51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4" name="Google Shape;7004;p51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5" name="Google Shape;7005;p51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6" name="Google Shape;7006;p51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7" name="Google Shape;7007;p51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8" name="Google Shape;7008;p51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9" name="Google Shape;7009;p51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0" name="Google Shape;7010;p51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1" name="Google Shape;7011;p51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2" name="Google Shape;7012;p51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3" name="Google Shape;7013;p51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4" name="Google Shape;7014;p51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5" name="Google Shape;7015;p51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6" name="Google Shape;7016;p51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7" name="Google Shape;7017;p51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8" name="Google Shape;7018;p51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9" name="Google Shape;7019;p51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0" name="Google Shape;7020;p51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1" name="Google Shape;7021;p51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2" name="Google Shape;7022;p51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3" name="Google Shape;7023;p51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4" name="Google Shape;7024;p51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5" name="Google Shape;7025;p51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6" name="Google Shape;7026;p51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7" name="Google Shape;7027;p51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8" name="Google Shape;7028;p51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9" name="Google Shape;7029;p51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0" name="Google Shape;7030;p51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1" name="Google Shape;7031;p51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2" name="Google Shape;7032;p51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3" name="Google Shape;7033;p51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4" name="Google Shape;7034;p51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35" name="Google Shape;7035;p51"/>
          <p:cNvGrpSpPr/>
          <p:nvPr/>
        </p:nvGrpSpPr>
        <p:grpSpPr>
          <a:xfrm>
            <a:off x="7969738" y="1388253"/>
            <a:ext cx="1443946" cy="721968"/>
            <a:chOff x="311697" y="-12"/>
            <a:chExt cx="4437450" cy="2218709"/>
          </a:xfrm>
        </p:grpSpPr>
        <p:sp>
          <p:nvSpPr>
            <p:cNvPr id="7036" name="Google Shape;7036;p51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7" name="Google Shape;7037;p51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8" name="Google Shape;7038;p51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9" name="Google Shape;7039;p51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0" name="Google Shape;7040;p51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1" name="Google Shape;7041;p51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2" name="Google Shape;7042;p51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3" name="Google Shape;7043;p51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4" name="Google Shape;7044;p51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5" name="Google Shape;7045;p51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6" name="Google Shape;7046;p51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7" name="Google Shape;7047;p51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8" name="Google Shape;7048;p51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9" name="Google Shape;7049;p51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0" name="Google Shape;7050;p51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1" name="Google Shape;7051;p51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2" name="Google Shape;7052;p51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3" name="Google Shape;7053;p51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4" name="Google Shape;7054;p51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5" name="Google Shape;7055;p51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6" name="Google Shape;7056;p51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7" name="Google Shape;7057;p51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8" name="Google Shape;7058;p51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9" name="Google Shape;7059;p51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0" name="Google Shape;7060;p51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1" name="Google Shape;7061;p51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2" name="Google Shape;7062;p51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3" name="Google Shape;7063;p51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4" name="Google Shape;7064;p51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5" name="Google Shape;7065;p51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6" name="Google Shape;7066;p51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7" name="Google Shape;7067;p51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8" name="Google Shape;7068;p51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9" name="Google Shape;7069;p51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0" name="Google Shape;7070;p51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1" name="Google Shape;7071;p51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2" name="Google Shape;7072;p51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3" name="Google Shape;7073;p51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4" name="Google Shape;7074;p51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5" name="Google Shape;7075;p51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6" name="Google Shape;7076;p51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7" name="Google Shape;7077;p51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8" name="Google Shape;7078;p51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9" name="Google Shape;7079;p51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0" name="Google Shape;7080;p51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1" name="Google Shape;7081;p51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2" name="Google Shape;7082;p51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3" name="Google Shape;7083;p51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4" name="Google Shape;7084;p51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5" name="Google Shape;7085;p51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6" name="Google Shape;7086;p51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7" name="Google Shape;7087;p51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8" name="Google Shape;7088;p51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9" name="Google Shape;7089;p51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0" name="Google Shape;7090;p51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1" name="Google Shape;7091;p51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2" name="Google Shape;7092;p51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3" name="Google Shape;7093;p51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4" name="Google Shape;7094;p51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5" name="Google Shape;7095;p51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6" name="Google Shape;7096;p51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7" name="Google Shape;7097;p51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8" name="Google Shape;7098;p51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9" name="Google Shape;7099;p51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0" name="Google Shape;7100;p51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1" name="Google Shape;7101;p51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2" name="Google Shape;7102;p51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3" name="Google Shape;7103;p51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4" name="Google Shape;7104;p51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5" name="Google Shape;7105;p51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6" name="Google Shape;7106;p51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7" name="Google Shape;7107;p51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8" name="Google Shape;7108;p51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9" name="Google Shape;7109;p51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0" name="Google Shape;7110;p51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1" name="Google Shape;7111;p51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2" name="Google Shape;7112;p51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3" name="Google Shape;7113;p51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4" name="Google Shape;7114;p51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5" name="Google Shape;7115;p51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6" name="Google Shape;7116;p51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7" name="Google Shape;7117;p51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8" name="Google Shape;7118;p51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9" name="Google Shape;7119;p51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0" name="Google Shape;7120;p51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1" name="Google Shape;7121;p51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2" name="Google Shape;7122;p51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3" name="Google Shape;7123;p51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4" name="Google Shape;7124;p51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5" name="Google Shape;7125;p51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6" name="Google Shape;7126;p51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7" name="Google Shape;7127;p51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8" name="Google Shape;7128;p51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9" name="Google Shape;7129;p51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0" name="Google Shape;7130;p51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1" name="Google Shape;7131;p51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2" name="Google Shape;7132;p51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3" name="Google Shape;7133;p51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4" name="Google Shape;7134;p51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5" name="Google Shape;7135;p51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6" name="Google Shape;7136;p51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7" name="Google Shape;7137;p51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8" name="Google Shape;7138;p51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9" name="Google Shape;7139;p51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0" name="Google Shape;7140;p51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1" name="Google Shape;7141;p51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2" name="Google Shape;7142;p51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3" name="Google Shape;7143;p51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4" name="Google Shape;7144;p51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5" name="Google Shape;7145;p51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6" name="Google Shape;7146;p51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7" name="Google Shape;7147;p51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8" name="Google Shape;7148;p51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9" name="Google Shape;7149;p51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0" name="Google Shape;7150;p51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1" name="Google Shape;7151;p51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2" name="Google Shape;7152;p51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3" name="Google Shape;7153;p51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4" name="Google Shape;7154;p51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5" name="Google Shape;7155;p51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6" name="Google Shape;7156;p51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7" name="Google Shape;7157;p51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8" name="Google Shape;7158;p51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9" name="Google Shape;7159;p51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0" name="Google Shape;7160;p51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1" name="Google Shape;7161;p51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2" name="Google Shape;7162;p51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3" name="Google Shape;7163;p51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4" name="Google Shape;7164;p51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5" name="Google Shape;7165;p51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6" name="Google Shape;7166;p51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7" name="Google Shape;7167;p51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8" name="Google Shape;7168;p51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9" name="Google Shape;7169;p51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0" name="Google Shape;7170;p51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1" name="Google Shape;7171;p51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2" name="Google Shape;7172;p51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3" name="Google Shape;7173;p51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4" name="Google Shape;7174;p51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5" name="Google Shape;7175;p51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6" name="Google Shape;7176;p51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7" name="Google Shape;7177;p51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8" name="Google Shape;7178;p51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9" name="Google Shape;7179;p51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0" name="Google Shape;7180;p51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1" name="Google Shape;7181;p51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2" name="Google Shape;7182;p51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3" name="Google Shape;7183;p51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4" name="Google Shape;7184;p51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5" name="Google Shape;7185;p51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6" name="Google Shape;7186;p51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7" name="Google Shape;7187;p51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8" name="Google Shape;7188;p51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9" name="Google Shape;7189;p51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0" name="Google Shape;7190;p51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1" name="Google Shape;7191;p51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2" name="Google Shape;7192;p51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3" name="Google Shape;7193;p51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4" name="Google Shape;7194;p51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5" name="Google Shape;7195;p51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6" name="Google Shape;7196;p51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7" name="Google Shape;7197;p51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8" name="Google Shape;7198;p51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9" name="Google Shape;7199;p51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0" name="Google Shape;7200;p51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1" name="Google Shape;7201;p51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2" name="Google Shape;7202;p51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3" name="Google Shape;7203;p51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4" name="Google Shape;7204;p51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5" name="Google Shape;7205;p51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6" name="Google Shape;7206;p51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7" name="Google Shape;7207;p51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8" name="Google Shape;7208;p51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9" name="Google Shape;7209;p51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0" name="Google Shape;7210;p51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1" name="Google Shape;7211;p51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2" name="Google Shape;7212;p51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3" name="Google Shape;7213;p51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4" name="Google Shape;7214;p51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5" name="Google Shape;7215;p51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6" name="Google Shape;7216;p51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7" name="Google Shape;7217;p51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8" name="Google Shape;7218;p51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9" name="Google Shape;7219;p51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0" name="Google Shape;7220;p51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1" name="Google Shape;7221;p51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2" name="Google Shape;7222;p51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3" name="Google Shape;7223;p51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4" name="Google Shape;7224;p51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5" name="Google Shape;7225;p51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6" name="Google Shape;7226;p51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7" name="Google Shape;7227;p51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8" name="Google Shape;7228;p51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9" name="Google Shape;7229;p51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0" name="Google Shape;7230;p51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1" name="Google Shape;7231;p51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2" name="Google Shape;7232;p51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3" name="Google Shape;7233;p51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4" name="Google Shape;7234;p51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5" name="Google Shape;7235;p51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6" name="Google Shape;7236;p51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7" name="Google Shape;7237;p51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8" name="Google Shape;7238;p51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9" name="Google Shape;7239;p51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0" name="Google Shape;7240;p51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1" name="Google Shape;7241;p51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2" name="Google Shape;7242;p51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3" name="Google Shape;7243;p51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4" name="Google Shape;7244;p51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5" name="Google Shape;7245;p51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6" name="Google Shape;7246;p51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7" name="Google Shape;7247;p51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8" name="Google Shape;7248;p51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9" name="Google Shape;7249;p51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0" name="Google Shape;7250;p51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1" name="Google Shape;7251;p51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2" name="Google Shape;7252;p51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3" name="Google Shape;7253;p51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4" name="Google Shape;7254;p51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5" name="Google Shape;7255;p51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6" name="Google Shape;7256;p51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7" name="Google Shape;7257;p51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8" name="Google Shape;7258;p51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9" name="Google Shape;7259;p51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0" name="Google Shape;7260;p51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1" name="Google Shape;7261;p51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2" name="Google Shape;7262;p51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3" name="Google Shape;7263;p51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4" name="Google Shape;7264;p51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5" name="Google Shape;7265;p51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6" name="Google Shape;7266;p51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7" name="Google Shape;7267;p51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8" name="Google Shape;7268;p51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9" name="Google Shape;7269;p51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0" name="Google Shape;7270;p51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1" name="Google Shape;7271;p51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2" name="Google Shape;7272;p51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3" name="Google Shape;7273;p51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4" name="Google Shape;7274;p51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5" name="Google Shape;7275;p51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6" name="Google Shape;7276;p51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7" name="Google Shape;7277;p51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8" name="Google Shape;7278;p51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9" name="Google Shape;7279;p51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0" name="Google Shape;7280;p51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1" name="Google Shape;7281;p51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2" name="Google Shape;7282;p51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3" name="Google Shape;7283;p51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4" name="Google Shape;7284;p51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5" name="Google Shape;7285;p51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6" name="Google Shape;7286;p51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7" name="Google Shape;7287;p51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8" name="Google Shape;7288;p51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9" name="Google Shape;7289;p51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0" name="Google Shape;7290;p51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1" name="Google Shape;7291;p51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2" name="Google Shape;7292;p51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3" name="Google Shape;7293;p51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4" name="Google Shape;7294;p51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5" name="Google Shape;7295;p51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6" name="Google Shape;7296;p51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7" name="Google Shape;7297;p51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8" name="Google Shape;7298;p51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9" name="Google Shape;7299;p51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0" name="Google Shape;7300;p51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1" name="Google Shape;7301;p51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2" name="Google Shape;7302;p51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3" name="Google Shape;7303;p51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4" name="Google Shape;7304;p51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5" name="Google Shape;7305;p51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6" name="Google Shape;7306;p51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7" name="Google Shape;7307;p51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8" name="Google Shape;7308;p51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9" name="Google Shape;7309;p51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0" name="Google Shape;7310;p51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1" name="Google Shape;7311;p51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2" name="Google Shape;7312;p51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3" name="Google Shape;7313;p51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4" name="Google Shape;7314;p51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5" name="Google Shape;7315;p51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6" name="Google Shape;7316;p51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7" name="Google Shape;7317;p51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8" name="Google Shape;7318;p51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9" name="Google Shape;7319;p51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0" name="Google Shape;7320;p51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1" name="Google Shape;7321;p51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2" name="Google Shape;7322;p51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3" name="Google Shape;7323;p51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4" name="Google Shape;7324;p51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5" name="Google Shape;7325;p51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6" name="Google Shape;7326;p51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7" name="Google Shape;7327;p51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8" name="Google Shape;7328;p51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9" name="Google Shape;7329;p51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0" name="Google Shape;7330;p51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1" name="Google Shape;7331;p51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2" name="Google Shape;7332;p51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3" name="Google Shape;7333;p51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4" name="Google Shape;7334;p51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5" name="Google Shape;7335;p51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6" name="Google Shape;7336;p51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7" name="Google Shape;7337;p51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8" name="Google Shape;7338;p51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9" name="Google Shape;7339;p51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0" name="Google Shape;7340;p51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1" name="Google Shape;7341;p51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2" name="Google Shape;7342;p51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3" name="Google Shape;7343;p51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4" name="Google Shape;7344;p51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5" name="Google Shape;7345;p51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6" name="Google Shape;7346;p51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7" name="Google Shape;7347;p51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8" name="Google Shape;7348;p51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9" name="Google Shape;7349;p51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0" name="Google Shape;7350;p51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1" name="Google Shape;7351;p51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2" name="Google Shape;7352;p51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3" name="Google Shape;7353;p51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4" name="Google Shape;7354;p51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5" name="Google Shape;7355;p51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6" name="Google Shape;7356;p51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7" name="Google Shape;7357;p51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8" name="Google Shape;7358;p51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9" name="Google Shape;7359;p51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0" name="Google Shape;7360;p51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1" name="Google Shape;7361;p51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2" name="Google Shape;7362;p51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3" name="Google Shape;7363;p51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4" name="Google Shape;7364;p51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65" name="Google Shape;7365;p51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366" name="Google Shape;7366;p51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367" name="Google Shape;7367;p51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7368" name="Google Shape;7368;p51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7369" name="Google Shape;7369;p51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0" name="Google Shape;7370;p51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1" name="Google Shape;7371;p51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2" name="Google Shape;7372;p51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3" name="Google Shape;7373;p51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4" name="Google Shape;7374;p51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375" name="Google Shape;7375;p51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7376" name="Google Shape;7376;p51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7" name="Google Shape;7377;p51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8" name="Google Shape;7378;p51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9" name="Google Shape;7379;p51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0" name="Google Shape;7380;p51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1" name="Google Shape;7381;p51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2" name="Google Shape;7382;p51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3" name="Google Shape;7383;p51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BODY_1_1_1_1">
    <p:spTree>
      <p:nvGrpSpPr>
        <p:cNvPr id="7384" name="Shape 7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5" name="Google Shape;7385;p5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86" name="Google Shape;7386;p52"/>
          <p:cNvSpPr txBox="1"/>
          <p:nvPr>
            <p:ph idx="2" type="title"/>
          </p:nvPr>
        </p:nvSpPr>
        <p:spPr>
          <a:xfrm>
            <a:off x="1598176" y="1762650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387" name="Google Shape;7387;p52"/>
          <p:cNvSpPr txBox="1"/>
          <p:nvPr>
            <p:ph idx="1" type="subTitle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88" name="Google Shape;7388;p52"/>
          <p:cNvSpPr txBox="1"/>
          <p:nvPr>
            <p:ph idx="3" type="title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389" name="Google Shape;7389;p52"/>
          <p:cNvSpPr txBox="1"/>
          <p:nvPr>
            <p:ph idx="4" type="subTitle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90" name="Google Shape;7390;p52"/>
          <p:cNvSpPr txBox="1"/>
          <p:nvPr>
            <p:ph idx="5" type="title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391" name="Google Shape;7391;p52"/>
          <p:cNvSpPr txBox="1"/>
          <p:nvPr>
            <p:ph idx="6" type="subTitle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92" name="Google Shape;7392;p52"/>
          <p:cNvSpPr txBox="1"/>
          <p:nvPr>
            <p:ph idx="7" type="title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393" name="Google Shape;7393;p52"/>
          <p:cNvSpPr txBox="1"/>
          <p:nvPr>
            <p:ph idx="8" type="subTitle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394" name="Shape 7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5" name="Google Shape;7395;p53"/>
          <p:cNvSpPr txBox="1"/>
          <p:nvPr>
            <p:ph hasCustomPrompt="1" type="title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396" name="Google Shape;7396;p53"/>
          <p:cNvSpPr txBox="1"/>
          <p:nvPr>
            <p:ph idx="1" type="body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_1">
    <p:spTree>
      <p:nvGrpSpPr>
        <p:cNvPr id="7397" name="Shape 7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8" name="Google Shape;7398;p54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399" name="Google Shape;7399;p54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400" name="Google Shape;7400;p54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7401" name="Google Shape;7401;p54"/>
          <p:cNvGrpSpPr/>
          <p:nvPr/>
        </p:nvGrpSpPr>
        <p:grpSpPr>
          <a:xfrm>
            <a:off x="1849188" y="277203"/>
            <a:ext cx="1443946" cy="721968"/>
            <a:chOff x="311697" y="-12"/>
            <a:chExt cx="4437450" cy="2218709"/>
          </a:xfrm>
        </p:grpSpPr>
        <p:sp>
          <p:nvSpPr>
            <p:cNvPr id="7402" name="Google Shape;7402;p54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3" name="Google Shape;7403;p54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4" name="Google Shape;7404;p54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5" name="Google Shape;7405;p54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6" name="Google Shape;7406;p54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7" name="Google Shape;7407;p54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8" name="Google Shape;7408;p54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9" name="Google Shape;7409;p54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0" name="Google Shape;7410;p54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1" name="Google Shape;7411;p54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2" name="Google Shape;7412;p54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3" name="Google Shape;7413;p54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4" name="Google Shape;7414;p54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5" name="Google Shape;7415;p54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6" name="Google Shape;7416;p54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7" name="Google Shape;7417;p54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8" name="Google Shape;7418;p54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9" name="Google Shape;7419;p54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0" name="Google Shape;7420;p54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1" name="Google Shape;7421;p54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2" name="Google Shape;7422;p54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3" name="Google Shape;7423;p54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4" name="Google Shape;7424;p54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5" name="Google Shape;7425;p54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6" name="Google Shape;7426;p54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7" name="Google Shape;7427;p54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8" name="Google Shape;7428;p54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9" name="Google Shape;7429;p54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0" name="Google Shape;7430;p54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1" name="Google Shape;7431;p54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2" name="Google Shape;7432;p54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3" name="Google Shape;7433;p54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4" name="Google Shape;7434;p54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5" name="Google Shape;7435;p54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6" name="Google Shape;7436;p54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7" name="Google Shape;7437;p54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8" name="Google Shape;7438;p54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9" name="Google Shape;7439;p54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0" name="Google Shape;7440;p54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1" name="Google Shape;7441;p54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2" name="Google Shape;7442;p54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3" name="Google Shape;7443;p54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4" name="Google Shape;7444;p54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5" name="Google Shape;7445;p54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6" name="Google Shape;7446;p54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7" name="Google Shape;7447;p54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8" name="Google Shape;7448;p54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9" name="Google Shape;7449;p54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0" name="Google Shape;7450;p54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1" name="Google Shape;7451;p54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2" name="Google Shape;7452;p54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3" name="Google Shape;7453;p54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4" name="Google Shape;7454;p54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5" name="Google Shape;7455;p54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6" name="Google Shape;7456;p54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7" name="Google Shape;7457;p54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8" name="Google Shape;7458;p54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9" name="Google Shape;7459;p54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0" name="Google Shape;7460;p54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1" name="Google Shape;7461;p54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2" name="Google Shape;7462;p54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3" name="Google Shape;7463;p54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4" name="Google Shape;7464;p54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5" name="Google Shape;7465;p54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6" name="Google Shape;7466;p54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7" name="Google Shape;7467;p54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8" name="Google Shape;7468;p54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9" name="Google Shape;7469;p54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0" name="Google Shape;7470;p54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1" name="Google Shape;7471;p54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2" name="Google Shape;7472;p54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3" name="Google Shape;7473;p54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4" name="Google Shape;7474;p54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5" name="Google Shape;7475;p54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6" name="Google Shape;7476;p54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7" name="Google Shape;7477;p54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8" name="Google Shape;7478;p54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9" name="Google Shape;7479;p54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0" name="Google Shape;7480;p54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1" name="Google Shape;7481;p54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2" name="Google Shape;7482;p54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3" name="Google Shape;7483;p54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4" name="Google Shape;7484;p54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5" name="Google Shape;7485;p54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6" name="Google Shape;7486;p54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7" name="Google Shape;7487;p54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8" name="Google Shape;7488;p54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9" name="Google Shape;7489;p54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0" name="Google Shape;7490;p54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1" name="Google Shape;7491;p54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2" name="Google Shape;7492;p54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3" name="Google Shape;7493;p54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4" name="Google Shape;7494;p54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5" name="Google Shape;7495;p54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6" name="Google Shape;7496;p54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7" name="Google Shape;7497;p54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8" name="Google Shape;7498;p54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9" name="Google Shape;7499;p54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0" name="Google Shape;7500;p54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1" name="Google Shape;7501;p54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2" name="Google Shape;7502;p54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3" name="Google Shape;7503;p54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4" name="Google Shape;7504;p54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5" name="Google Shape;7505;p54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6" name="Google Shape;7506;p54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7" name="Google Shape;7507;p54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8" name="Google Shape;7508;p54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9" name="Google Shape;7509;p54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0" name="Google Shape;7510;p54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1" name="Google Shape;7511;p54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2" name="Google Shape;7512;p54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3" name="Google Shape;7513;p54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4" name="Google Shape;7514;p54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5" name="Google Shape;7515;p54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6" name="Google Shape;7516;p54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7" name="Google Shape;7517;p54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8" name="Google Shape;7518;p54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9" name="Google Shape;7519;p54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0" name="Google Shape;7520;p54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1" name="Google Shape;7521;p54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2" name="Google Shape;7522;p54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3" name="Google Shape;7523;p54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4" name="Google Shape;7524;p54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5" name="Google Shape;7525;p54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6" name="Google Shape;7526;p54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7" name="Google Shape;7527;p54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8" name="Google Shape;7528;p54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9" name="Google Shape;7529;p54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0" name="Google Shape;7530;p54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1" name="Google Shape;7531;p54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2" name="Google Shape;7532;p54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3" name="Google Shape;7533;p54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4" name="Google Shape;7534;p54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5" name="Google Shape;7535;p54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6" name="Google Shape;7536;p54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7" name="Google Shape;7537;p54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8" name="Google Shape;7538;p54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9" name="Google Shape;7539;p54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0" name="Google Shape;7540;p54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1" name="Google Shape;7541;p54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2" name="Google Shape;7542;p54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3" name="Google Shape;7543;p54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4" name="Google Shape;7544;p54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5" name="Google Shape;7545;p54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6" name="Google Shape;7546;p54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7" name="Google Shape;7547;p54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8" name="Google Shape;7548;p54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9" name="Google Shape;7549;p54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0" name="Google Shape;7550;p54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1" name="Google Shape;7551;p54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2" name="Google Shape;7552;p54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3" name="Google Shape;7553;p54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4" name="Google Shape;7554;p54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5" name="Google Shape;7555;p54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6" name="Google Shape;7556;p54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7" name="Google Shape;7557;p54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8" name="Google Shape;7558;p54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9" name="Google Shape;7559;p54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0" name="Google Shape;7560;p54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1" name="Google Shape;7561;p54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2" name="Google Shape;7562;p54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3" name="Google Shape;7563;p54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4" name="Google Shape;7564;p54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5" name="Google Shape;7565;p54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6" name="Google Shape;7566;p54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7" name="Google Shape;7567;p54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8" name="Google Shape;7568;p54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9" name="Google Shape;7569;p54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0" name="Google Shape;7570;p54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1" name="Google Shape;7571;p54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2" name="Google Shape;7572;p54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3" name="Google Shape;7573;p54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4" name="Google Shape;7574;p54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5" name="Google Shape;7575;p54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6" name="Google Shape;7576;p54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7" name="Google Shape;7577;p54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8" name="Google Shape;7578;p54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9" name="Google Shape;7579;p54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0" name="Google Shape;7580;p54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1" name="Google Shape;7581;p54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2" name="Google Shape;7582;p54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3" name="Google Shape;7583;p54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4" name="Google Shape;7584;p54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5" name="Google Shape;7585;p54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6" name="Google Shape;7586;p54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7" name="Google Shape;7587;p54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8" name="Google Shape;7588;p54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9" name="Google Shape;7589;p54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0" name="Google Shape;7590;p54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1" name="Google Shape;7591;p54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2" name="Google Shape;7592;p54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3" name="Google Shape;7593;p54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4" name="Google Shape;7594;p54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5" name="Google Shape;7595;p54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6" name="Google Shape;7596;p54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7" name="Google Shape;7597;p54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8" name="Google Shape;7598;p54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9" name="Google Shape;7599;p54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0" name="Google Shape;7600;p54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1" name="Google Shape;7601;p54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2" name="Google Shape;7602;p54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3" name="Google Shape;7603;p54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4" name="Google Shape;7604;p54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5" name="Google Shape;7605;p54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6" name="Google Shape;7606;p54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7" name="Google Shape;7607;p54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8" name="Google Shape;7608;p54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9" name="Google Shape;7609;p54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0" name="Google Shape;7610;p54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1" name="Google Shape;7611;p54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2" name="Google Shape;7612;p54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3" name="Google Shape;7613;p54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4" name="Google Shape;7614;p54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5" name="Google Shape;7615;p54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6" name="Google Shape;7616;p54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7" name="Google Shape;7617;p54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8" name="Google Shape;7618;p54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9" name="Google Shape;7619;p54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0" name="Google Shape;7620;p54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1" name="Google Shape;7621;p54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2" name="Google Shape;7622;p54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3" name="Google Shape;7623;p54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4" name="Google Shape;7624;p54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5" name="Google Shape;7625;p54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6" name="Google Shape;7626;p54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7" name="Google Shape;7627;p54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8" name="Google Shape;7628;p54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9" name="Google Shape;7629;p54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0" name="Google Shape;7630;p54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1" name="Google Shape;7631;p54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2" name="Google Shape;7632;p54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3" name="Google Shape;7633;p54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4" name="Google Shape;7634;p54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5" name="Google Shape;7635;p54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6" name="Google Shape;7636;p54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7" name="Google Shape;7637;p54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8" name="Google Shape;7638;p54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9" name="Google Shape;7639;p54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0" name="Google Shape;7640;p54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1" name="Google Shape;7641;p54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2" name="Google Shape;7642;p54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3" name="Google Shape;7643;p54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4" name="Google Shape;7644;p54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5" name="Google Shape;7645;p54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6" name="Google Shape;7646;p54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7" name="Google Shape;7647;p54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8" name="Google Shape;7648;p54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9" name="Google Shape;7649;p54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0" name="Google Shape;7650;p54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1" name="Google Shape;7651;p54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2" name="Google Shape;7652;p54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3" name="Google Shape;7653;p54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4" name="Google Shape;7654;p54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5" name="Google Shape;7655;p54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6" name="Google Shape;7656;p54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7" name="Google Shape;7657;p54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8" name="Google Shape;7658;p54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9" name="Google Shape;7659;p54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0" name="Google Shape;7660;p54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1" name="Google Shape;7661;p54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2" name="Google Shape;7662;p54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3" name="Google Shape;7663;p54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4" name="Google Shape;7664;p54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5" name="Google Shape;7665;p54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6" name="Google Shape;7666;p54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7" name="Google Shape;7667;p54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8" name="Google Shape;7668;p54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9" name="Google Shape;7669;p54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0" name="Google Shape;7670;p54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1" name="Google Shape;7671;p54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2" name="Google Shape;7672;p54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3" name="Google Shape;7673;p54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4" name="Google Shape;7674;p54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5" name="Google Shape;7675;p54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6" name="Google Shape;7676;p54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7" name="Google Shape;7677;p54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8" name="Google Shape;7678;p54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9" name="Google Shape;7679;p54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0" name="Google Shape;7680;p54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1" name="Google Shape;7681;p54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2" name="Google Shape;7682;p54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3" name="Google Shape;7683;p54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4" name="Google Shape;7684;p54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5" name="Google Shape;7685;p54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6" name="Google Shape;7686;p54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7" name="Google Shape;7687;p54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8" name="Google Shape;7688;p54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9" name="Google Shape;7689;p54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0" name="Google Shape;7690;p54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1" name="Google Shape;7691;p54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2" name="Google Shape;7692;p54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3" name="Google Shape;7693;p54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4" name="Google Shape;7694;p54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5" name="Google Shape;7695;p54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6" name="Google Shape;7696;p54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7" name="Google Shape;7697;p54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8" name="Google Shape;7698;p54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9" name="Google Shape;7699;p54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0" name="Google Shape;7700;p54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1" name="Google Shape;7701;p54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2" name="Google Shape;7702;p54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3" name="Google Shape;7703;p54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4" name="Google Shape;7704;p54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5" name="Google Shape;7705;p54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6" name="Google Shape;7706;p54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7" name="Google Shape;7707;p54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8" name="Google Shape;7708;p54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9" name="Google Shape;7709;p54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0" name="Google Shape;7710;p54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1" name="Google Shape;7711;p54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2" name="Google Shape;7712;p54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3" name="Google Shape;7713;p54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4" name="Google Shape;7714;p54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5" name="Google Shape;7715;p54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6" name="Google Shape;7716;p54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7" name="Google Shape;7717;p54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8" name="Google Shape;7718;p54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9" name="Google Shape;7719;p54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0" name="Google Shape;7720;p54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1" name="Google Shape;7721;p54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2" name="Google Shape;7722;p54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3" name="Google Shape;7723;p54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4" name="Google Shape;7724;p54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5" name="Google Shape;7725;p54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6" name="Google Shape;7726;p54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7" name="Google Shape;7727;p54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8" name="Google Shape;7728;p54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9" name="Google Shape;7729;p54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0" name="Google Shape;7730;p54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31" name="Google Shape;7731;p54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7732" name="Google Shape;7732;p54"/>
            <p:cNvGrpSpPr/>
            <p:nvPr/>
          </p:nvGrpSpPr>
          <p:grpSpPr>
            <a:xfrm>
              <a:off x="7767451" y="3282676"/>
              <a:ext cx="831786" cy="721973"/>
              <a:chOff x="2788951" y="3310126"/>
              <a:chExt cx="831786" cy="721973"/>
            </a:xfrm>
          </p:grpSpPr>
          <p:sp>
            <p:nvSpPr>
              <p:cNvPr id="7733" name="Google Shape;7733;p54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4" name="Google Shape;7734;p54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5" name="Google Shape;7735;p54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6" name="Google Shape;7736;p54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7" name="Google Shape;7737;p54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8" name="Google Shape;7738;p54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9" name="Google Shape;7739;p54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0" name="Google Shape;7740;p54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1" name="Google Shape;7741;p54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2" name="Google Shape;7742;p54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3" name="Google Shape;7743;p54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4" name="Google Shape;7744;p54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5" name="Google Shape;7745;p54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6" name="Google Shape;7746;p54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7" name="Google Shape;7747;p54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8" name="Google Shape;7748;p54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9" name="Google Shape;7749;p54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0" name="Google Shape;7750;p54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1" name="Google Shape;7751;p54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2" name="Google Shape;7752;p54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3" name="Google Shape;7753;p54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4" name="Google Shape;7754;p54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5" name="Google Shape;7755;p54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6" name="Google Shape;7756;p54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7" name="Google Shape;7757;p54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8" name="Google Shape;7758;p54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9" name="Google Shape;7759;p54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0" name="Google Shape;7760;p54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1" name="Google Shape;7761;p54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2" name="Google Shape;7762;p54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3" name="Google Shape;7763;p54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4" name="Google Shape;7764;p54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5" name="Google Shape;7765;p54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6" name="Google Shape;7766;p54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7" name="Google Shape;7767;p54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8" name="Google Shape;7768;p54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9" name="Google Shape;7769;p54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0" name="Google Shape;7770;p54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1" name="Google Shape;7771;p54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2" name="Google Shape;7772;p54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3" name="Google Shape;7773;p54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4" name="Google Shape;7774;p54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5" name="Google Shape;7775;p54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6" name="Google Shape;7776;p54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7" name="Google Shape;7777;p54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8" name="Google Shape;7778;p54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9" name="Google Shape;7779;p54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0" name="Google Shape;7780;p54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781" name="Google Shape;7781;p54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7782" name="Google Shape;7782;p54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7783" name="Google Shape;7783;p54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84" name="Google Shape;7784;p54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85" name="Google Shape;7785;p54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786" name="Google Shape;7786;p54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7787" name="Google Shape;7787;p54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88" name="Google Shape;7788;p54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89" name="Google Shape;7789;p54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90" name="Shape 7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1" name="Google Shape;7791;p55"/>
          <p:cNvSpPr/>
          <p:nvPr>
            <p:ph idx="2" type="pic"/>
          </p:nvPr>
        </p:nvSpPr>
        <p:spPr>
          <a:xfrm>
            <a:off x="0" y="63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792" name="Google Shape;7792;p55"/>
          <p:cNvSpPr txBox="1"/>
          <p:nvPr>
            <p:ph type="title"/>
          </p:nvPr>
        </p:nvSpPr>
        <p:spPr>
          <a:xfrm>
            <a:off x="701025" y="627350"/>
            <a:ext cx="22107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793" name="Shape 7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4" name="Google Shape;7794;p56"/>
          <p:cNvSpPr txBox="1"/>
          <p:nvPr>
            <p:ph idx="1" type="subTitle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7795" name="Google Shape;7795;p56"/>
          <p:cNvSpPr txBox="1"/>
          <p:nvPr>
            <p:ph idx="2" type="body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/>
        </p:txBody>
      </p:sp>
      <p:sp>
        <p:nvSpPr>
          <p:cNvPr id="7796" name="Google Shape;7796;p5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797" name="Google Shape;7797;p56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7798" name="Google Shape;7798;p56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9" name="Google Shape;7799;p56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0" name="Google Shape;7800;p56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01" name="Google Shape;7801;p56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7802" name="Google Shape;7802;p56"/>
            <p:cNvSpPr/>
            <p:nvPr/>
          </p:nvSpPr>
          <p:spPr>
            <a:xfrm>
              <a:off x="4018325" y="4845575"/>
              <a:ext cx="209425" cy="418875"/>
            </a:xfrm>
            <a:custGeom>
              <a:rect b="b" l="l" r="r" t="t"/>
              <a:pathLst>
                <a:path extrusionOk="0" h="16755" w="8377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3" name="Google Shape;7803;p56"/>
            <p:cNvSpPr/>
            <p:nvPr/>
          </p:nvSpPr>
          <p:spPr>
            <a:xfrm>
              <a:off x="3390000" y="4845575"/>
              <a:ext cx="209500" cy="418875"/>
            </a:xfrm>
            <a:custGeom>
              <a:rect b="b" l="l" r="r" t="t"/>
              <a:pathLst>
                <a:path extrusionOk="0" h="16755" w="838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4" name="Google Shape;7804;p56"/>
            <p:cNvSpPr/>
            <p:nvPr/>
          </p:nvSpPr>
          <p:spPr>
            <a:xfrm>
              <a:off x="2761775" y="866450"/>
              <a:ext cx="2094300" cy="1675475"/>
            </a:xfrm>
            <a:custGeom>
              <a:rect b="b" l="l" r="r" t="t"/>
              <a:pathLst>
                <a:path extrusionOk="0" h="67019" w="83772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5" name="Google Shape;7805;p56"/>
            <p:cNvSpPr/>
            <p:nvPr/>
          </p:nvSpPr>
          <p:spPr>
            <a:xfrm>
              <a:off x="2971250" y="2332400"/>
              <a:ext cx="1675450" cy="1466100"/>
            </a:xfrm>
            <a:custGeom>
              <a:rect b="b" l="l" r="r" t="t"/>
              <a:pathLst>
                <a:path extrusionOk="0" h="58644" w="67018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6" name="Google Shape;7806;p56"/>
            <p:cNvSpPr/>
            <p:nvPr/>
          </p:nvSpPr>
          <p:spPr>
            <a:xfrm>
              <a:off x="4018325" y="1285300"/>
              <a:ext cx="209425" cy="209425"/>
            </a:xfrm>
            <a:custGeom>
              <a:rect b="b" l="l" r="r" t="t"/>
              <a:pathLst>
                <a:path extrusionOk="0" h="8377" w="8377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7" name="Google Shape;7807;p56"/>
            <p:cNvSpPr/>
            <p:nvPr/>
          </p:nvSpPr>
          <p:spPr>
            <a:xfrm>
              <a:off x="3390000" y="1285300"/>
              <a:ext cx="209500" cy="209425"/>
            </a:xfrm>
            <a:custGeom>
              <a:rect b="b" l="l" r="r" t="t"/>
              <a:pathLst>
                <a:path extrusionOk="0" h="8377" w="838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8" name="Google Shape;7808;p56"/>
            <p:cNvSpPr/>
            <p:nvPr/>
          </p:nvSpPr>
          <p:spPr>
            <a:xfrm>
              <a:off x="3599475" y="170407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9" name="Google Shape;7809;p56"/>
            <p:cNvSpPr/>
            <p:nvPr/>
          </p:nvSpPr>
          <p:spPr>
            <a:xfrm>
              <a:off x="4437200" y="2751275"/>
              <a:ext cx="209500" cy="1466075"/>
            </a:xfrm>
            <a:custGeom>
              <a:rect b="b" l="l" r="r" t="t"/>
              <a:pathLst>
                <a:path extrusionOk="0" h="58643" w="838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0" name="Google Shape;7810;p56"/>
            <p:cNvSpPr/>
            <p:nvPr/>
          </p:nvSpPr>
          <p:spPr>
            <a:xfrm>
              <a:off x="2971250" y="2751275"/>
              <a:ext cx="209400" cy="1466075"/>
            </a:xfrm>
            <a:custGeom>
              <a:rect b="b" l="l" r="r" t="t"/>
              <a:pathLst>
                <a:path extrusionOk="0" h="58643" w="8376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1" name="Google Shape;7811;p56"/>
            <p:cNvSpPr/>
            <p:nvPr/>
          </p:nvSpPr>
          <p:spPr>
            <a:xfrm>
              <a:off x="4018325" y="5264425"/>
              <a:ext cx="418900" cy="209500"/>
            </a:xfrm>
            <a:custGeom>
              <a:rect b="b" l="l" r="r" t="t"/>
              <a:pathLst>
                <a:path extrusionOk="0" h="8380" w="16756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2" name="Google Shape;7812;p56"/>
            <p:cNvSpPr/>
            <p:nvPr/>
          </p:nvSpPr>
          <p:spPr>
            <a:xfrm>
              <a:off x="3180625" y="526442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3" name="Google Shape;7813;p56"/>
            <p:cNvSpPr/>
            <p:nvPr/>
          </p:nvSpPr>
          <p:spPr>
            <a:xfrm>
              <a:off x="2761775" y="238125"/>
              <a:ext cx="2094300" cy="1047200"/>
            </a:xfrm>
            <a:custGeom>
              <a:rect b="b" l="l" r="r" t="t"/>
              <a:pathLst>
                <a:path extrusionOk="0" h="41888" w="83772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4" name="Google Shape;7814;p56"/>
            <p:cNvSpPr/>
            <p:nvPr/>
          </p:nvSpPr>
          <p:spPr>
            <a:xfrm>
              <a:off x="3180625" y="3798475"/>
              <a:ext cx="1256600" cy="1047125"/>
            </a:xfrm>
            <a:custGeom>
              <a:rect b="b" l="l" r="r" t="t"/>
              <a:pathLst>
                <a:path extrusionOk="0" h="41885" w="50264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5" name="Google Shape;7815;p56"/>
            <p:cNvSpPr/>
            <p:nvPr/>
          </p:nvSpPr>
          <p:spPr>
            <a:xfrm>
              <a:off x="27617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6" name="Google Shape;7816;p56"/>
            <p:cNvSpPr/>
            <p:nvPr/>
          </p:nvSpPr>
          <p:spPr>
            <a:xfrm>
              <a:off x="46466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2">
    <p:spTree>
      <p:nvGrpSpPr>
        <p:cNvPr id="7817" name="Shape 7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8" name="Google Shape;7818;p57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819" name="Google Shape;7819;p57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820" name="Google Shape;7820;p57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7821" name="Google Shape;7821;p57"/>
          <p:cNvGrpSpPr/>
          <p:nvPr/>
        </p:nvGrpSpPr>
        <p:grpSpPr>
          <a:xfrm>
            <a:off x="8248063" y="1554103"/>
            <a:ext cx="1443946" cy="721968"/>
            <a:chOff x="311697" y="-12"/>
            <a:chExt cx="4437450" cy="2218709"/>
          </a:xfrm>
        </p:grpSpPr>
        <p:sp>
          <p:nvSpPr>
            <p:cNvPr id="7822" name="Google Shape;7822;p57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3" name="Google Shape;7823;p57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4" name="Google Shape;7824;p57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5" name="Google Shape;7825;p57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6" name="Google Shape;7826;p57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7" name="Google Shape;7827;p57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8" name="Google Shape;7828;p57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9" name="Google Shape;7829;p57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0" name="Google Shape;7830;p57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1" name="Google Shape;7831;p57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2" name="Google Shape;7832;p57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3" name="Google Shape;7833;p57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4" name="Google Shape;7834;p57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5" name="Google Shape;7835;p57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6" name="Google Shape;7836;p57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7" name="Google Shape;7837;p57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8" name="Google Shape;7838;p57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9" name="Google Shape;7839;p57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0" name="Google Shape;7840;p57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1" name="Google Shape;7841;p57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2" name="Google Shape;7842;p57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3" name="Google Shape;7843;p57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4" name="Google Shape;7844;p57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5" name="Google Shape;7845;p57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6" name="Google Shape;7846;p57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7" name="Google Shape;7847;p57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8" name="Google Shape;7848;p57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9" name="Google Shape;7849;p57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0" name="Google Shape;7850;p57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1" name="Google Shape;7851;p57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2" name="Google Shape;7852;p57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3" name="Google Shape;7853;p57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4" name="Google Shape;7854;p57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5" name="Google Shape;7855;p57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6" name="Google Shape;7856;p57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7" name="Google Shape;7857;p57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8" name="Google Shape;7858;p57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9" name="Google Shape;7859;p57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0" name="Google Shape;7860;p57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1" name="Google Shape;7861;p57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2" name="Google Shape;7862;p57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3" name="Google Shape;7863;p57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4" name="Google Shape;7864;p57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5" name="Google Shape;7865;p57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6" name="Google Shape;7866;p57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7" name="Google Shape;7867;p57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8" name="Google Shape;7868;p57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9" name="Google Shape;7869;p57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0" name="Google Shape;7870;p57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1" name="Google Shape;7871;p57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2" name="Google Shape;7872;p57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3" name="Google Shape;7873;p57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4" name="Google Shape;7874;p57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5" name="Google Shape;7875;p57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6" name="Google Shape;7876;p57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7" name="Google Shape;7877;p57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8" name="Google Shape;7878;p57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9" name="Google Shape;7879;p57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0" name="Google Shape;7880;p57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1" name="Google Shape;7881;p57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2" name="Google Shape;7882;p57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3" name="Google Shape;7883;p57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4" name="Google Shape;7884;p57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5" name="Google Shape;7885;p57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6" name="Google Shape;7886;p57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7" name="Google Shape;7887;p57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8" name="Google Shape;7888;p57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9" name="Google Shape;7889;p57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0" name="Google Shape;7890;p57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1" name="Google Shape;7891;p57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2" name="Google Shape;7892;p57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3" name="Google Shape;7893;p57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4" name="Google Shape;7894;p57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5" name="Google Shape;7895;p57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6" name="Google Shape;7896;p57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7" name="Google Shape;7897;p57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8" name="Google Shape;7898;p57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9" name="Google Shape;7899;p57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0" name="Google Shape;7900;p57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1" name="Google Shape;7901;p57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2" name="Google Shape;7902;p57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3" name="Google Shape;7903;p57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4" name="Google Shape;7904;p57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5" name="Google Shape;7905;p57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6" name="Google Shape;7906;p57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7" name="Google Shape;7907;p57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8" name="Google Shape;7908;p57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9" name="Google Shape;7909;p57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0" name="Google Shape;7910;p57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1" name="Google Shape;7911;p57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2" name="Google Shape;7912;p57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3" name="Google Shape;7913;p57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4" name="Google Shape;7914;p57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5" name="Google Shape;7915;p57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6" name="Google Shape;7916;p57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7" name="Google Shape;7917;p57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8" name="Google Shape;7918;p57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9" name="Google Shape;7919;p57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0" name="Google Shape;7920;p57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1" name="Google Shape;7921;p57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2" name="Google Shape;7922;p57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3" name="Google Shape;7923;p57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4" name="Google Shape;7924;p57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5" name="Google Shape;7925;p57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6" name="Google Shape;7926;p57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7" name="Google Shape;7927;p57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8" name="Google Shape;7928;p57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9" name="Google Shape;7929;p57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0" name="Google Shape;7930;p57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1" name="Google Shape;7931;p57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2" name="Google Shape;7932;p57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3" name="Google Shape;7933;p57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4" name="Google Shape;7934;p57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5" name="Google Shape;7935;p57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6" name="Google Shape;7936;p57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7" name="Google Shape;7937;p57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8" name="Google Shape;7938;p57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9" name="Google Shape;7939;p57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0" name="Google Shape;7940;p57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1" name="Google Shape;7941;p57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2" name="Google Shape;7942;p57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3" name="Google Shape;7943;p57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4" name="Google Shape;7944;p57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5" name="Google Shape;7945;p57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6" name="Google Shape;7946;p57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7" name="Google Shape;7947;p57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8" name="Google Shape;7948;p57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9" name="Google Shape;7949;p57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0" name="Google Shape;7950;p57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1" name="Google Shape;7951;p57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2" name="Google Shape;7952;p57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3" name="Google Shape;7953;p57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4" name="Google Shape;7954;p57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5" name="Google Shape;7955;p57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6" name="Google Shape;7956;p57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7" name="Google Shape;7957;p57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8" name="Google Shape;7958;p57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9" name="Google Shape;7959;p57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0" name="Google Shape;7960;p57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1" name="Google Shape;7961;p57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2" name="Google Shape;7962;p57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3" name="Google Shape;7963;p57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4" name="Google Shape;7964;p57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5" name="Google Shape;7965;p57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6" name="Google Shape;7966;p57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7" name="Google Shape;7967;p57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8" name="Google Shape;7968;p57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9" name="Google Shape;7969;p57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0" name="Google Shape;7970;p57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1" name="Google Shape;7971;p57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2" name="Google Shape;7972;p57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3" name="Google Shape;7973;p57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4" name="Google Shape;7974;p57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5" name="Google Shape;7975;p57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6" name="Google Shape;7976;p57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7" name="Google Shape;7977;p57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8" name="Google Shape;7978;p57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9" name="Google Shape;7979;p57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0" name="Google Shape;7980;p57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1" name="Google Shape;7981;p57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2" name="Google Shape;7982;p57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3" name="Google Shape;7983;p57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4" name="Google Shape;7984;p57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5" name="Google Shape;7985;p57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6" name="Google Shape;7986;p57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7" name="Google Shape;7987;p57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8" name="Google Shape;7988;p57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9" name="Google Shape;7989;p57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0" name="Google Shape;7990;p57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1" name="Google Shape;7991;p57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2" name="Google Shape;7992;p57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3" name="Google Shape;7993;p57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4" name="Google Shape;7994;p57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5" name="Google Shape;7995;p57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6" name="Google Shape;7996;p57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7" name="Google Shape;7997;p57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8" name="Google Shape;7998;p57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9" name="Google Shape;7999;p57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0" name="Google Shape;8000;p57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1" name="Google Shape;8001;p57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2" name="Google Shape;8002;p57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3" name="Google Shape;8003;p57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4" name="Google Shape;8004;p57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5" name="Google Shape;8005;p57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6" name="Google Shape;8006;p57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7" name="Google Shape;8007;p57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8" name="Google Shape;8008;p57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9" name="Google Shape;8009;p57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0" name="Google Shape;8010;p57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1" name="Google Shape;8011;p57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2" name="Google Shape;8012;p57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3" name="Google Shape;8013;p57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4" name="Google Shape;8014;p57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5" name="Google Shape;8015;p57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6" name="Google Shape;8016;p57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7" name="Google Shape;8017;p57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8" name="Google Shape;8018;p57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9" name="Google Shape;8019;p57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0" name="Google Shape;8020;p57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1" name="Google Shape;8021;p57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2" name="Google Shape;8022;p57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3" name="Google Shape;8023;p57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4" name="Google Shape;8024;p57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5" name="Google Shape;8025;p57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6" name="Google Shape;8026;p57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7" name="Google Shape;8027;p57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8" name="Google Shape;8028;p57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9" name="Google Shape;8029;p57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0" name="Google Shape;8030;p57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1" name="Google Shape;8031;p57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2" name="Google Shape;8032;p57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3" name="Google Shape;8033;p57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4" name="Google Shape;8034;p57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5" name="Google Shape;8035;p57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6" name="Google Shape;8036;p57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7" name="Google Shape;8037;p57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8" name="Google Shape;8038;p57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9" name="Google Shape;8039;p57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0" name="Google Shape;8040;p57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1" name="Google Shape;8041;p57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2" name="Google Shape;8042;p57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3" name="Google Shape;8043;p57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4" name="Google Shape;8044;p57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5" name="Google Shape;8045;p57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6" name="Google Shape;8046;p57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7" name="Google Shape;8047;p57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8" name="Google Shape;8048;p57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9" name="Google Shape;8049;p57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0" name="Google Shape;8050;p57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1" name="Google Shape;8051;p57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2" name="Google Shape;8052;p57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3" name="Google Shape;8053;p57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4" name="Google Shape;8054;p57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5" name="Google Shape;8055;p57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6" name="Google Shape;8056;p57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7" name="Google Shape;8057;p57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8" name="Google Shape;8058;p57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9" name="Google Shape;8059;p57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0" name="Google Shape;8060;p57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1" name="Google Shape;8061;p57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2" name="Google Shape;8062;p57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3" name="Google Shape;8063;p57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4" name="Google Shape;8064;p57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5" name="Google Shape;8065;p57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6" name="Google Shape;8066;p57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7" name="Google Shape;8067;p57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8" name="Google Shape;8068;p57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9" name="Google Shape;8069;p57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0" name="Google Shape;8070;p57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1" name="Google Shape;8071;p57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2" name="Google Shape;8072;p57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3" name="Google Shape;8073;p57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4" name="Google Shape;8074;p57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5" name="Google Shape;8075;p57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6" name="Google Shape;8076;p57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7" name="Google Shape;8077;p57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8" name="Google Shape;8078;p57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9" name="Google Shape;8079;p57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0" name="Google Shape;8080;p57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1" name="Google Shape;8081;p57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2" name="Google Shape;8082;p57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3" name="Google Shape;8083;p57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4" name="Google Shape;8084;p57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5" name="Google Shape;8085;p57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6" name="Google Shape;8086;p57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7" name="Google Shape;8087;p57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8" name="Google Shape;8088;p57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9" name="Google Shape;8089;p57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0" name="Google Shape;8090;p57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1" name="Google Shape;8091;p57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2" name="Google Shape;8092;p57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3" name="Google Shape;8093;p57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4" name="Google Shape;8094;p57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5" name="Google Shape;8095;p57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6" name="Google Shape;8096;p57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7" name="Google Shape;8097;p57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8" name="Google Shape;8098;p57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9" name="Google Shape;8099;p57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0" name="Google Shape;8100;p57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1" name="Google Shape;8101;p57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2" name="Google Shape;8102;p57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3" name="Google Shape;8103;p57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4" name="Google Shape;8104;p57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5" name="Google Shape;8105;p57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6" name="Google Shape;8106;p57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7" name="Google Shape;8107;p57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8" name="Google Shape;8108;p57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9" name="Google Shape;8109;p57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0" name="Google Shape;8110;p57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1" name="Google Shape;8111;p57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2" name="Google Shape;8112;p57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3" name="Google Shape;8113;p57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4" name="Google Shape;8114;p57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5" name="Google Shape;8115;p57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6" name="Google Shape;8116;p57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7" name="Google Shape;8117;p57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8" name="Google Shape;8118;p57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9" name="Google Shape;8119;p57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0" name="Google Shape;8120;p57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1" name="Google Shape;8121;p57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2" name="Google Shape;8122;p57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3" name="Google Shape;8123;p57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4" name="Google Shape;8124;p57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5" name="Google Shape;8125;p57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6" name="Google Shape;8126;p57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7" name="Google Shape;8127;p57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8" name="Google Shape;8128;p57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9" name="Google Shape;8129;p57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0" name="Google Shape;8130;p57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1" name="Google Shape;8131;p57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2" name="Google Shape;8132;p57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3" name="Google Shape;8133;p57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4" name="Google Shape;8134;p57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5" name="Google Shape;8135;p57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6" name="Google Shape;8136;p57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7" name="Google Shape;8137;p57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8" name="Google Shape;8138;p57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9" name="Google Shape;8139;p57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0" name="Google Shape;8140;p57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1" name="Google Shape;8141;p57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2" name="Google Shape;8142;p57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3" name="Google Shape;8143;p57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4" name="Google Shape;8144;p57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5" name="Google Shape;8145;p57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6" name="Google Shape;8146;p57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7" name="Google Shape;8147;p57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8" name="Google Shape;8148;p57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9" name="Google Shape;8149;p57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0" name="Google Shape;8150;p57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51" name="Google Shape;8151;p57"/>
          <p:cNvGrpSpPr/>
          <p:nvPr/>
        </p:nvGrpSpPr>
        <p:grpSpPr>
          <a:xfrm>
            <a:off x="-475087" y="219803"/>
            <a:ext cx="1443946" cy="721968"/>
            <a:chOff x="311697" y="-12"/>
            <a:chExt cx="4437450" cy="2218709"/>
          </a:xfrm>
        </p:grpSpPr>
        <p:sp>
          <p:nvSpPr>
            <p:cNvPr id="8152" name="Google Shape;8152;p57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3" name="Google Shape;8153;p57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4" name="Google Shape;8154;p57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5" name="Google Shape;8155;p57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6" name="Google Shape;8156;p57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7" name="Google Shape;8157;p57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8" name="Google Shape;8158;p57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9" name="Google Shape;8159;p57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0" name="Google Shape;8160;p57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1" name="Google Shape;8161;p57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2" name="Google Shape;8162;p57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3" name="Google Shape;8163;p57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4" name="Google Shape;8164;p57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5" name="Google Shape;8165;p57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6" name="Google Shape;8166;p57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7" name="Google Shape;8167;p57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8" name="Google Shape;8168;p57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9" name="Google Shape;8169;p57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0" name="Google Shape;8170;p57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1" name="Google Shape;8171;p57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2" name="Google Shape;8172;p57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3" name="Google Shape;8173;p57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4" name="Google Shape;8174;p57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5" name="Google Shape;8175;p57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6" name="Google Shape;8176;p57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7" name="Google Shape;8177;p57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8" name="Google Shape;8178;p57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9" name="Google Shape;8179;p57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0" name="Google Shape;8180;p57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1" name="Google Shape;8181;p57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2" name="Google Shape;8182;p57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3" name="Google Shape;8183;p57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4" name="Google Shape;8184;p57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5" name="Google Shape;8185;p57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6" name="Google Shape;8186;p57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7" name="Google Shape;8187;p57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8" name="Google Shape;8188;p57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9" name="Google Shape;8189;p57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0" name="Google Shape;8190;p57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1" name="Google Shape;8191;p57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2" name="Google Shape;8192;p57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3" name="Google Shape;8193;p57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4" name="Google Shape;8194;p57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5" name="Google Shape;8195;p57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6" name="Google Shape;8196;p57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7" name="Google Shape;8197;p57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8" name="Google Shape;8198;p57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9" name="Google Shape;8199;p57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0" name="Google Shape;8200;p57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1" name="Google Shape;8201;p57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2" name="Google Shape;8202;p57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3" name="Google Shape;8203;p57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4" name="Google Shape;8204;p57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5" name="Google Shape;8205;p57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6" name="Google Shape;8206;p57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7" name="Google Shape;8207;p57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8" name="Google Shape;8208;p57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9" name="Google Shape;8209;p57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0" name="Google Shape;8210;p57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1" name="Google Shape;8211;p57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2" name="Google Shape;8212;p57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3" name="Google Shape;8213;p57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4" name="Google Shape;8214;p57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5" name="Google Shape;8215;p57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6" name="Google Shape;8216;p57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7" name="Google Shape;8217;p57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8" name="Google Shape;8218;p57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9" name="Google Shape;8219;p57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0" name="Google Shape;8220;p57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1" name="Google Shape;8221;p57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2" name="Google Shape;8222;p57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3" name="Google Shape;8223;p57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4" name="Google Shape;8224;p57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5" name="Google Shape;8225;p57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6" name="Google Shape;8226;p57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7" name="Google Shape;8227;p57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8" name="Google Shape;8228;p57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9" name="Google Shape;8229;p57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0" name="Google Shape;8230;p57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1" name="Google Shape;8231;p57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2" name="Google Shape;8232;p57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3" name="Google Shape;8233;p57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4" name="Google Shape;8234;p57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5" name="Google Shape;8235;p57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6" name="Google Shape;8236;p57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7" name="Google Shape;8237;p57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8" name="Google Shape;8238;p57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9" name="Google Shape;8239;p57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0" name="Google Shape;8240;p57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1" name="Google Shape;8241;p57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2" name="Google Shape;8242;p57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3" name="Google Shape;8243;p57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4" name="Google Shape;8244;p57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5" name="Google Shape;8245;p57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6" name="Google Shape;8246;p57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7" name="Google Shape;8247;p57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8" name="Google Shape;8248;p57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9" name="Google Shape;8249;p57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0" name="Google Shape;8250;p57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1" name="Google Shape;8251;p57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2" name="Google Shape;8252;p57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3" name="Google Shape;8253;p57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4" name="Google Shape;8254;p57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5" name="Google Shape;8255;p57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6" name="Google Shape;8256;p57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7" name="Google Shape;8257;p57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8" name="Google Shape;8258;p57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9" name="Google Shape;8259;p57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0" name="Google Shape;8260;p57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1" name="Google Shape;8261;p57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2" name="Google Shape;8262;p57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3" name="Google Shape;8263;p57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4" name="Google Shape;8264;p57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5" name="Google Shape;8265;p57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6" name="Google Shape;8266;p57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7" name="Google Shape;8267;p57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8" name="Google Shape;8268;p57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9" name="Google Shape;8269;p57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0" name="Google Shape;8270;p57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1" name="Google Shape;8271;p57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2" name="Google Shape;8272;p57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3" name="Google Shape;8273;p57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4" name="Google Shape;8274;p57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5" name="Google Shape;8275;p57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6" name="Google Shape;8276;p57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7" name="Google Shape;8277;p57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8" name="Google Shape;8278;p57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9" name="Google Shape;8279;p57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0" name="Google Shape;8280;p57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1" name="Google Shape;8281;p57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2" name="Google Shape;8282;p57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3" name="Google Shape;8283;p57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4" name="Google Shape;8284;p57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5" name="Google Shape;8285;p57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6" name="Google Shape;8286;p57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7" name="Google Shape;8287;p57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8" name="Google Shape;8288;p57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9" name="Google Shape;8289;p57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0" name="Google Shape;8290;p57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1" name="Google Shape;8291;p57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2" name="Google Shape;8292;p57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3" name="Google Shape;8293;p57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4" name="Google Shape;8294;p57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5" name="Google Shape;8295;p57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6" name="Google Shape;8296;p57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7" name="Google Shape;8297;p57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8" name="Google Shape;8298;p57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9" name="Google Shape;8299;p57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0" name="Google Shape;8300;p57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1" name="Google Shape;8301;p57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2" name="Google Shape;8302;p57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3" name="Google Shape;8303;p57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4" name="Google Shape;8304;p57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5" name="Google Shape;8305;p57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6" name="Google Shape;8306;p57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7" name="Google Shape;8307;p57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8" name="Google Shape;8308;p57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9" name="Google Shape;8309;p57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0" name="Google Shape;8310;p57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1" name="Google Shape;8311;p57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2" name="Google Shape;8312;p57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3" name="Google Shape;8313;p57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4" name="Google Shape;8314;p57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5" name="Google Shape;8315;p57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6" name="Google Shape;8316;p57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7" name="Google Shape;8317;p57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8" name="Google Shape;8318;p57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9" name="Google Shape;8319;p57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0" name="Google Shape;8320;p57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1" name="Google Shape;8321;p57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2" name="Google Shape;8322;p57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3" name="Google Shape;8323;p57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4" name="Google Shape;8324;p57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5" name="Google Shape;8325;p57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6" name="Google Shape;8326;p57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7" name="Google Shape;8327;p57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8" name="Google Shape;8328;p57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9" name="Google Shape;8329;p57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0" name="Google Shape;8330;p57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1" name="Google Shape;8331;p57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2" name="Google Shape;8332;p57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3" name="Google Shape;8333;p57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4" name="Google Shape;8334;p57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5" name="Google Shape;8335;p57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6" name="Google Shape;8336;p57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7" name="Google Shape;8337;p57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8" name="Google Shape;8338;p57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9" name="Google Shape;8339;p57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0" name="Google Shape;8340;p57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1" name="Google Shape;8341;p57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2" name="Google Shape;8342;p57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3" name="Google Shape;8343;p57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4" name="Google Shape;8344;p57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5" name="Google Shape;8345;p57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6" name="Google Shape;8346;p57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7" name="Google Shape;8347;p57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8" name="Google Shape;8348;p57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9" name="Google Shape;8349;p57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0" name="Google Shape;8350;p57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1" name="Google Shape;8351;p57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2" name="Google Shape;8352;p57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3" name="Google Shape;8353;p57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4" name="Google Shape;8354;p57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5" name="Google Shape;8355;p57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6" name="Google Shape;8356;p57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7" name="Google Shape;8357;p57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8" name="Google Shape;8358;p57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9" name="Google Shape;8359;p57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0" name="Google Shape;8360;p57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1" name="Google Shape;8361;p57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2" name="Google Shape;8362;p57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3" name="Google Shape;8363;p57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4" name="Google Shape;8364;p57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5" name="Google Shape;8365;p57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6" name="Google Shape;8366;p57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7" name="Google Shape;8367;p57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8" name="Google Shape;8368;p57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9" name="Google Shape;8369;p57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0" name="Google Shape;8370;p57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1" name="Google Shape;8371;p57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2" name="Google Shape;8372;p57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3" name="Google Shape;8373;p57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4" name="Google Shape;8374;p57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5" name="Google Shape;8375;p57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6" name="Google Shape;8376;p57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7" name="Google Shape;8377;p57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8" name="Google Shape;8378;p57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9" name="Google Shape;8379;p57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0" name="Google Shape;8380;p57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1" name="Google Shape;8381;p57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2" name="Google Shape;8382;p57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3" name="Google Shape;8383;p57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4" name="Google Shape;8384;p57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5" name="Google Shape;8385;p57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6" name="Google Shape;8386;p57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7" name="Google Shape;8387;p57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8" name="Google Shape;8388;p57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9" name="Google Shape;8389;p57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0" name="Google Shape;8390;p57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1" name="Google Shape;8391;p57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2" name="Google Shape;8392;p57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3" name="Google Shape;8393;p57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4" name="Google Shape;8394;p57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5" name="Google Shape;8395;p57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6" name="Google Shape;8396;p57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7" name="Google Shape;8397;p57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8" name="Google Shape;8398;p57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9" name="Google Shape;8399;p57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0" name="Google Shape;8400;p57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1" name="Google Shape;8401;p57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2" name="Google Shape;8402;p57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3" name="Google Shape;8403;p57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4" name="Google Shape;8404;p57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5" name="Google Shape;8405;p57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6" name="Google Shape;8406;p57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7" name="Google Shape;8407;p57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8" name="Google Shape;8408;p57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9" name="Google Shape;8409;p57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0" name="Google Shape;8410;p57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1" name="Google Shape;8411;p57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2" name="Google Shape;8412;p57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3" name="Google Shape;8413;p57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4" name="Google Shape;8414;p57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5" name="Google Shape;8415;p57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6" name="Google Shape;8416;p57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7" name="Google Shape;8417;p57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8" name="Google Shape;8418;p57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9" name="Google Shape;8419;p57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0" name="Google Shape;8420;p57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1" name="Google Shape;8421;p57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2" name="Google Shape;8422;p57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3" name="Google Shape;8423;p57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4" name="Google Shape;8424;p57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5" name="Google Shape;8425;p57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6" name="Google Shape;8426;p57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7" name="Google Shape;8427;p57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8" name="Google Shape;8428;p57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9" name="Google Shape;8429;p57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0" name="Google Shape;8430;p57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1" name="Google Shape;8431;p57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2" name="Google Shape;8432;p57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3" name="Google Shape;8433;p57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4" name="Google Shape;8434;p57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5" name="Google Shape;8435;p57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6" name="Google Shape;8436;p57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7" name="Google Shape;8437;p57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8" name="Google Shape;8438;p57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9" name="Google Shape;8439;p57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0" name="Google Shape;8440;p57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1" name="Google Shape;8441;p57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2" name="Google Shape;8442;p57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3" name="Google Shape;8443;p57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4" name="Google Shape;8444;p57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5" name="Google Shape;8445;p57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6" name="Google Shape;8446;p57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7" name="Google Shape;8447;p57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8" name="Google Shape;8448;p57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9" name="Google Shape;8449;p57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0" name="Google Shape;8450;p57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1" name="Google Shape;8451;p57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2" name="Google Shape;8452;p57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3" name="Google Shape;8453;p57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4" name="Google Shape;8454;p57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5" name="Google Shape;8455;p57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6" name="Google Shape;8456;p57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7" name="Google Shape;8457;p57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8" name="Google Shape;8458;p57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9" name="Google Shape;8459;p57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0" name="Google Shape;8460;p57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1" name="Google Shape;8461;p57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2" name="Google Shape;8462;p57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3" name="Google Shape;8463;p57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4" name="Google Shape;8464;p57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5" name="Google Shape;8465;p57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6" name="Google Shape;8466;p57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7" name="Google Shape;8467;p57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8" name="Google Shape;8468;p57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9" name="Google Shape;8469;p57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0" name="Google Shape;8470;p57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1" name="Google Shape;8471;p57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2" name="Google Shape;8472;p57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3" name="Google Shape;8473;p57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4" name="Google Shape;8474;p57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5" name="Google Shape;8475;p57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6" name="Google Shape;8476;p57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7" name="Google Shape;8477;p57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8" name="Google Shape;8478;p57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9" name="Google Shape;8479;p57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0" name="Google Shape;8480;p57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81" name="Google Shape;8481;p57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8482" name="Google Shape;8482;p57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3" name="Google Shape;8483;p57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4" name="Google Shape;8484;p57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85" name="Google Shape;8485;p57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8486" name="Google Shape;8486;p57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7" name="Google Shape;8487;p57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8" name="Google Shape;8488;p57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TITLE_AND_BODY_1_1_2">
    <p:spTree>
      <p:nvGrpSpPr>
        <p:cNvPr id="8489" name="Shape 8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0" name="Google Shape;8490;p5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91" name="Google Shape;8491;p58"/>
          <p:cNvSpPr txBox="1"/>
          <p:nvPr>
            <p:ph idx="2" type="title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92" name="Google Shape;8492;p58"/>
          <p:cNvSpPr txBox="1"/>
          <p:nvPr>
            <p:ph idx="1" type="subTitle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93" name="Google Shape;8493;p58"/>
          <p:cNvSpPr txBox="1"/>
          <p:nvPr>
            <p:ph idx="3" type="title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94" name="Google Shape;8494;p58"/>
          <p:cNvSpPr txBox="1"/>
          <p:nvPr>
            <p:ph idx="4" type="subTitle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95" name="Google Shape;8495;p58"/>
          <p:cNvSpPr txBox="1"/>
          <p:nvPr>
            <p:ph idx="5" type="title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96" name="Google Shape;8496;p58"/>
          <p:cNvSpPr txBox="1"/>
          <p:nvPr>
            <p:ph idx="6" type="subTitle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97" name="Google Shape;8497;p58"/>
          <p:cNvSpPr txBox="1"/>
          <p:nvPr>
            <p:ph idx="7" type="title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98" name="Google Shape;8498;p58"/>
          <p:cNvSpPr txBox="1"/>
          <p:nvPr>
            <p:ph idx="8" type="subTitle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99" name="Google Shape;8499;p58"/>
          <p:cNvSpPr txBox="1"/>
          <p:nvPr>
            <p:ph idx="9" type="title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00" name="Google Shape;8500;p58"/>
          <p:cNvSpPr txBox="1"/>
          <p:nvPr>
            <p:ph idx="13" type="subTitle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01" name="Google Shape;8501;p58"/>
          <p:cNvSpPr txBox="1"/>
          <p:nvPr>
            <p:ph idx="14" type="title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02" name="Google Shape;8502;p58"/>
          <p:cNvSpPr txBox="1"/>
          <p:nvPr>
            <p:ph idx="15" type="subTitle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HEADER_1_2_1">
    <p:spTree>
      <p:nvGrpSpPr>
        <p:cNvPr id="8503" name="Shape 8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4" name="Google Shape;8504;p59"/>
          <p:cNvSpPr txBox="1"/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505" name="Google Shape;8505;p59"/>
          <p:cNvSpPr txBox="1"/>
          <p:nvPr>
            <p:ph idx="1" type="subTitle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06" name="Google Shape;8506;p59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b="0" i="0" sz="1200" u="none" cap="none" strike="noStrik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TITLE_AND_TWO_COLUMNS_5">
    <p:spTree>
      <p:nvGrpSpPr>
        <p:cNvPr id="8507" name="Shape 8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8" name="Google Shape;8508;p60"/>
          <p:cNvSpPr txBox="1"/>
          <p:nvPr>
            <p:ph idx="1" type="body"/>
          </p:nvPr>
        </p:nvSpPr>
        <p:spPr>
          <a:xfrm>
            <a:off x="616975" y="1302400"/>
            <a:ext cx="3974100" cy="3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8509" name="Google Shape;8509;p60"/>
          <p:cNvSpPr txBox="1"/>
          <p:nvPr>
            <p:ph idx="2" type="body"/>
          </p:nvPr>
        </p:nvSpPr>
        <p:spPr>
          <a:xfrm>
            <a:off x="4419600" y="1302400"/>
            <a:ext cx="4114800" cy="3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Advent Pro"/>
                <a:ea typeface="Advent Pro"/>
                <a:cs typeface="Advent Pro"/>
                <a:sym typeface="Advent Pro"/>
              </a:defRPr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8510" name="Google Shape;8510;p6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511" name="Shape 8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2" name="Google Shape;8512;p61"/>
          <p:cNvSpPr txBox="1"/>
          <p:nvPr>
            <p:ph idx="1" type="subTitle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13" name="Google Shape;8513;p61"/>
          <p:cNvSpPr txBox="1"/>
          <p:nvPr>
            <p:ph idx="2" type="subTitle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514" name="Google Shape;8514;p61"/>
          <p:cNvSpPr txBox="1"/>
          <p:nvPr>
            <p:ph idx="3" type="subTitle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15" name="Google Shape;8515;p61"/>
          <p:cNvSpPr txBox="1"/>
          <p:nvPr>
            <p:ph idx="4" type="subTitle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516" name="Google Shape;8516;p6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17" name="Shape 8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18" name="Google Shape;8518;p62"/>
          <p:cNvGrpSpPr/>
          <p:nvPr/>
        </p:nvGrpSpPr>
        <p:grpSpPr>
          <a:xfrm flipH="1">
            <a:off x="3794691" y="3966898"/>
            <a:ext cx="882039" cy="932703"/>
            <a:chOff x="7230575" y="3501811"/>
            <a:chExt cx="1540410" cy="1636034"/>
          </a:xfrm>
        </p:grpSpPr>
        <p:grpSp>
          <p:nvGrpSpPr>
            <p:cNvPr id="8519" name="Google Shape;8519;p62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8520" name="Google Shape;8520;p62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1" name="Google Shape;8521;p62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2" name="Google Shape;8522;p62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3" name="Google Shape;8523;p62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4" name="Google Shape;8524;p62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5" name="Google Shape;8525;p62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6" name="Google Shape;8526;p62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7" name="Google Shape;8527;p62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8" name="Google Shape;8528;p62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9" name="Google Shape;8529;p62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0" name="Google Shape;8530;p62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1" name="Google Shape;8531;p62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2" name="Google Shape;8532;p62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3" name="Google Shape;8533;p62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4" name="Google Shape;8534;p62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5" name="Google Shape;8535;p62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6" name="Google Shape;8536;p62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7" name="Google Shape;8537;p62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8" name="Google Shape;8538;p62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9" name="Google Shape;8539;p62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0" name="Google Shape;8540;p62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1" name="Google Shape;8541;p62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2" name="Google Shape;8542;p62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3" name="Google Shape;8543;p62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4" name="Google Shape;8544;p62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5" name="Google Shape;8545;p62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6" name="Google Shape;8546;p62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7" name="Google Shape;8547;p62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8" name="Google Shape;8548;p62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9" name="Google Shape;8549;p62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0" name="Google Shape;8550;p62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1" name="Google Shape;8551;p62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2" name="Google Shape;8552;p62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3" name="Google Shape;8553;p62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4" name="Google Shape;8554;p62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5" name="Google Shape;8555;p62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6" name="Google Shape;8556;p62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7" name="Google Shape;8557;p62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558" name="Google Shape;8558;p62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9" name="Google Shape;8559;p62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0" name="Google Shape;8560;p62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1" name="Google Shape;8561;p62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2" name="Google Shape;8562;p62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3" name="Google Shape;8563;p62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4" name="Google Shape;8564;p62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565" name="Google Shape;8565;p62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8566" name="Google Shape;8566;p62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67" name="Google Shape;8567;p62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68" name="Google Shape;8568;p62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69" name="Google Shape;8569;p62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0" name="Google Shape;8570;p62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1" name="Google Shape;8571;p62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2" name="Google Shape;8572;p62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3" name="Google Shape;8573;p62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4" name="Google Shape;8574;p62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5" name="Google Shape;8575;p62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6" name="Google Shape;8576;p62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7" name="Google Shape;8577;p62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8" name="Google Shape;8578;p62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9" name="Google Shape;8579;p62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0" name="Google Shape;8580;p62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1" name="Google Shape;8581;p62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2" name="Google Shape;8582;p62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3" name="Google Shape;8583;p62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4" name="Google Shape;8584;p62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5" name="Google Shape;8585;p62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6" name="Google Shape;8586;p62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7" name="Google Shape;8587;p62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8" name="Google Shape;8588;p62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9" name="Google Shape;8589;p62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0" name="Google Shape;8590;p62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1" name="Google Shape;8591;p62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2" name="Google Shape;8592;p62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3" name="Google Shape;8593;p62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4" name="Google Shape;8594;p62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5" name="Google Shape;8595;p62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6" name="Google Shape;8596;p62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7" name="Google Shape;8597;p62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8" name="Google Shape;8598;p62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9" name="Google Shape;8599;p62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0" name="Google Shape;8600;p62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1" name="Google Shape;8601;p62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2" name="Google Shape;8602;p62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3" name="Google Shape;8603;p62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4" name="Google Shape;8604;p62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5" name="Google Shape;8605;p62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6" name="Google Shape;8606;p62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7" name="Google Shape;8607;p62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8" name="Google Shape;8608;p62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9" name="Google Shape;8609;p62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0" name="Google Shape;8610;p62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1" name="Google Shape;8611;p62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2" name="Google Shape;8612;p62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3" name="Google Shape;8613;p62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4" name="Google Shape;8614;p62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5" name="Google Shape;8615;p62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6" name="Google Shape;8616;p62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7" name="Google Shape;8617;p62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8" name="Google Shape;8618;p62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9" name="Google Shape;8619;p62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0" name="Google Shape;8620;p62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1" name="Google Shape;8621;p62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2" name="Google Shape;8622;p62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3" name="Google Shape;8623;p62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4" name="Google Shape;8624;p62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5" name="Google Shape;8625;p62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6" name="Google Shape;8626;p62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7" name="Google Shape;8627;p62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8" name="Google Shape;8628;p62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9" name="Google Shape;8629;p62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0" name="Google Shape;8630;p62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1" name="Google Shape;8631;p62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2" name="Google Shape;8632;p62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3" name="Google Shape;8633;p62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4" name="Google Shape;8634;p62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5" name="Google Shape;8635;p62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6" name="Google Shape;8636;p62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7" name="Google Shape;8637;p62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8" name="Google Shape;8638;p62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9" name="Google Shape;8639;p62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0" name="Google Shape;8640;p62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1" name="Google Shape;8641;p62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2" name="Google Shape;8642;p62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3" name="Google Shape;8643;p62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4" name="Google Shape;8644;p62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5" name="Google Shape;8645;p62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6" name="Google Shape;8646;p62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7" name="Google Shape;8647;p62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8" name="Google Shape;8648;p62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9" name="Google Shape;8649;p62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0" name="Google Shape;8650;p62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1" name="Google Shape;8651;p62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2" name="Google Shape;8652;p62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3" name="Google Shape;8653;p62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4" name="Google Shape;8654;p62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5" name="Google Shape;8655;p62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6" name="Google Shape;8656;p62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7" name="Google Shape;8657;p62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8" name="Google Shape;8658;p62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9" name="Google Shape;8659;p62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0" name="Google Shape;8660;p62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1" name="Google Shape;8661;p62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2" name="Google Shape;8662;p62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3" name="Google Shape;8663;p62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4" name="Google Shape;8664;p62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5" name="Google Shape;8665;p62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6" name="Google Shape;8666;p62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7" name="Google Shape;8667;p62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8" name="Google Shape;8668;p62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9" name="Google Shape;8669;p62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0" name="Google Shape;8670;p62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1" name="Google Shape;8671;p62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2" name="Google Shape;8672;p62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3" name="Google Shape;8673;p62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4" name="Google Shape;8674;p62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5" name="Google Shape;8675;p62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6" name="Google Shape;8676;p62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7" name="Google Shape;8677;p62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8" name="Google Shape;8678;p62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9" name="Google Shape;8679;p62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0" name="Google Shape;8680;p62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1" name="Google Shape;8681;p62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2" name="Google Shape;8682;p62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3" name="Google Shape;8683;p62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4" name="Google Shape;8684;p62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5" name="Google Shape;8685;p62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6" name="Google Shape;8686;p62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7" name="Google Shape;8687;p62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8" name="Google Shape;8688;p62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9" name="Google Shape;8689;p62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0" name="Google Shape;8690;p62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1" name="Google Shape;8691;p62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2" name="Google Shape;8692;p62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3" name="Google Shape;8693;p62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4" name="Google Shape;8694;p62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5" name="Google Shape;8695;p62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6" name="Google Shape;8696;p62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7" name="Google Shape;8697;p62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8" name="Google Shape;8698;p62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9" name="Google Shape;8699;p62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0" name="Google Shape;8700;p62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1" name="Google Shape;8701;p62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2" name="Google Shape;8702;p62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3" name="Google Shape;8703;p62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4" name="Google Shape;8704;p62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705" name="Google Shape;8705;p62"/>
          <p:cNvGrpSpPr/>
          <p:nvPr/>
        </p:nvGrpSpPr>
        <p:grpSpPr>
          <a:xfrm flipH="1">
            <a:off x="4772524" y="4289712"/>
            <a:ext cx="576768" cy="609898"/>
            <a:chOff x="6163859" y="4325295"/>
            <a:chExt cx="1007279" cy="1069809"/>
          </a:xfrm>
        </p:grpSpPr>
        <p:sp>
          <p:nvSpPr>
            <p:cNvPr id="8706" name="Google Shape;8706;p62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7" name="Google Shape;8707;p62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8" name="Google Shape;8708;p62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9" name="Google Shape;8709;p62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0" name="Google Shape;8710;p62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1" name="Google Shape;8711;p62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2" name="Google Shape;8712;p62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3" name="Google Shape;8713;p62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4" name="Google Shape;8714;p62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5" name="Google Shape;8715;p62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6" name="Google Shape;8716;p62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7" name="Google Shape;8717;p62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8" name="Google Shape;8718;p62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9" name="Google Shape;8719;p62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0" name="Google Shape;8720;p62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1" name="Google Shape;8721;p62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2" name="Google Shape;8722;p62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3" name="Google Shape;8723;p62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4" name="Google Shape;8724;p62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5" name="Google Shape;8725;p62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6" name="Google Shape;8726;p62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7" name="Google Shape;8727;p62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8" name="Google Shape;8728;p62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9" name="Google Shape;8729;p62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0" name="Google Shape;8730;p62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1" name="Google Shape;8731;p62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2" name="Google Shape;8732;p62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3" name="Google Shape;8733;p62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4" name="Google Shape;8734;p62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5" name="Google Shape;8735;p62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6" name="Google Shape;8736;p62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7" name="Google Shape;8737;p62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8" name="Google Shape;8738;p62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9" name="Google Shape;8739;p62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0" name="Google Shape;8740;p62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1" name="Google Shape;8741;p62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2" name="Google Shape;8742;p62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3" name="Google Shape;8743;p62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4" name="Google Shape;8744;p62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5" name="Google Shape;8745;p62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6" name="Google Shape;8746;p62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7" name="Google Shape;8747;p62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8" name="Google Shape;8748;p62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9" name="Google Shape;8749;p62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0" name="Google Shape;8750;p62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1" name="Google Shape;8751;p62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2" name="Google Shape;8752;p62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3" name="Google Shape;8753;p62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4" name="Google Shape;8754;p62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5" name="Google Shape;8755;p62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6" name="Google Shape;8756;p62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7" name="Google Shape;8757;p62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8" name="Google Shape;8758;p62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9" name="Google Shape;8759;p62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0" name="Google Shape;8760;p62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1" name="Google Shape;8761;p62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2" name="Google Shape;8762;p62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3" name="Google Shape;8763;p62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4" name="Google Shape;8764;p62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5" name="Google Shape;8765;p62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6" name="Google Shape;8766;p62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7" name="Google Shape;8767;p62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8" name="Google Shape;8768;p62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9" name="Google Shape;8769;p62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0" name="Google Shape;8770;p62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1" name="Google Shape;8771;p62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2" name="Google Shape;8772;p62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3" name="Google Shape;8773;p62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4" name="Google Shape;8774;p62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5" name="Google Shape;8775;p62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6" name="Google Shape;8776;p62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7" name="Google Shape;8777;p62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8" name="Google Shape;8778;p62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9" name="Google Shape;8779;p62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0" name="Google Shape;8780;p62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1" name="Google Shape;8781;p62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2" name="Google Shape;8782;p62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3" name="Google Shape;8783;p62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4" name="Google Shape;8784;p62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5" name="Google Shape;8785;p62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6" name="Google Shape;8786;p62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7" name="Google Shape;8787;p62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8" name="Google Shape;8788;p62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9" name="Google Shape;8789;p62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0" name="Google Shape;8790;p62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1" name="Google Shape;8791;p62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2" name="Google Shape;8792;p62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3" name="Google Shape;8793;p62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4" name="Google Shape;8794;p62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5" name="Google Shape;8795;p62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6" name="Google Shape;8796;p62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7" name="Google Shape;8797;p62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8" name="Google Shape;8798;p62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9" name="Google Shape;8799;p62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0" name="Google Shape;8800;p62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1" name="Google Shape;8801;p62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2" name="Google Shape;8802;p62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3" name="Google Shape;8803;p62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4" name="Google Shape;8804;p62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5" name="Google Shape;8805;p62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6" name="Google Shape;8806;p62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7" name="Google Shape;8807;p62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8" name="Google Shape;8808;p62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9" name="Google Shape;8809;p62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0" name="Google Shape;8810;p62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1" name="Google Shape;8811;p62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2" name="Google Shape;8812;p62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3" name="Google Shape;8813;p62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4" name="Google Shape;8814;p62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5" name="Google Shape;8815;p62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6" name="Google Shape;8816;p62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7" name="Google Shape;8817;p62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8" name="Google Shape;8818;p62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9" name="Google Shape;8819;p62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0" name="Google Shape;8820;p62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1" name="Google Shape;8821;p62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2" name="Google Shape;8822;p62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3" name="Google Shape;8823;p62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4" name="Google Shape;8824;p62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5" name="Google Shape;8825;p62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6" name="Google Shape;8826;p62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7" name="Google Shape;8827;p62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8" name="Google Shape;8828;p62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9" name="Google Shape;8829;p62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0" name="Google Shape;8830;p62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1" name="Google Shape;8831;p62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2" name="Google Shape;8832;p62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3" name="Google Shape;8833;p62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4" name="Google Shape;8834;p62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5" name="Google Shape;8835;p62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6" name="Google Shape;8836;p62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7" name="Google Shape;8837;p62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8" name="Google Shape;8838;p62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9" name="Google Shape;8839;p62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0" name="Google Shape;8840;p62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1" name="Google Shape;8841;p62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2" name="Google Shape;8842;p62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3" name="Google Shape;8843;p62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4" name="Google Shape;8844;p62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5" name="Google Shape;8845;p62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6" name="Google Shape;8846;p62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7" name="Google Shape;8847;p62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8" name="Google Shape;8848;p62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9" name="Google Shape;8849;p62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0" name="Google Shape;8850;p62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1" name="Google Shape;8851;p62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2" name="Google Shape;8852;p62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3" name="Google Shape;8853;p62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4" name="Google Shape;8854;p62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5" name="Google Shape;8855;p62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6" name="Google Shape;8856;p62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7" name="Google Shape;8857;p62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8" name="Google Shape;8858;p62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9" name="Google Shape;8859;p62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0" name="Google Shape;8860;p62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1" name="Google Shape;8861;p62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2" name="Google Shape;8862;p62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3" name="Google Shape;8863;p62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4" name="Google Shape;8864;p62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5" name="Google Shape;8865;p62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6" name="Google Shape;8866;p62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7" name="Google Shape;8867;p62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8" name="Google Shape;8868;p62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9" name="Google Shape;8869;p62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0" name="Google Shape;8870;p62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1" name="Google Shape;8871;p62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2" name="Google Shape;8872;p62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3" name="Google Shape;8873;p62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4" name="Google Shape;8874;p62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5" name="Google Shape;8875;p62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6" name="Google Shape;8876;p62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7" name="Google Shape;8877;p62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8" name="Google Shape;8878;p62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9" name="Google Shape;8879;p62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0" name="Google Shape;8880;p62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1" name="Google Shape;8881;p62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2" name="Google Shape;8882;p62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3" name="Google Shape;8883;p62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4" name="Google Shape;8884;p62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5" name="Google Shape;8885;p62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6" name="Google Shape;8886;p62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7" name="Google Shape;8887;p62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8" name="Google Shape;8888;p62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9" name="Google Shape;8889;p62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90" name="Google Shape;8890;p6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91" name="Google Shape;8891;p62"/>
          <p:cNvSpPr txBox="1"/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8892" name="Google Shape;8892;p62"/>
          <p:cNvGrpSpPr/>
          <p:nvPr/>
        </p:nvGrpSpPr>
        <p:grpSpPr>
          <a:xfrm>
            <a:off x="7398069" y="2977147"/>
            <a:ext cx="1128443" cy="564218"/>
            <a:chOff x="311697" y="-12"/>
            <a:chExt cx="4437450" cy="2218709"/>
          </a:xfrm>
        </p:grpSpPr>
        <p:sp>
          <p:nvSpPr>
            <p:cNvPr id="8893" name="Google Shape;8893;p62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4" name="Google Shape;8894;p62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5" name="Google Shape;8895;p62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6" name="Google Shape;8896;p62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7" name="Google Shape;8897;p62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8" name="Google Shape;8898;p62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9" name="Google Shape;8899;p62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0" name="Google Shape;8900;p62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1" name="Google Shape;8901;p62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2" name="Google Shape;8902;p62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3" name="Google Shape;8903;p62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4" name="Google Shape;8904;p62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5" name="Google Shape;8905;p62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6" name="Google Shape;8906;p62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7" name="Google Shape;8907;p62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8" name="Google Shape;8908;p62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9" name="Google Shape;8909;p62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0" name="Google Shape;8910;p62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1" name="Google Shape;8911;p62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2" name="Google Shape;8912;p62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3" name="Google Shape;8913;p62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4" name="Google Shape;8914;p62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5" name="Google Shape;8915;p62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6" name="Google Shape;8916;p62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7" name="Google Shape;8917;p62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8" name="Google Shape;8918;p62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9" name="Google Shape;8919;p62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0" name="Google Shape;8920;p62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1" name="Google Shape;8921;p62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2" name="Google Shape;8922;p62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3" name="Google Shape;8923;p62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4" name="Google Shape;8924;p62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5" name="Google Shape;8925;p62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6" name="Google Shape;8926;p62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7" name="Google Shape;8927;p62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8" name="Google Shape;8928;p62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9" name="Google Shape;8929;p62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0" name="Google Shape;8930;p62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1" name="Google Shape;8931;p62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2" name="Google Shape;8932;p62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3" name="Google Shape;8933;p62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4" name="Google Shape;8934;p62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5" name="Google Shape;8935;p62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6" name="Google Shape;8936;p62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7" name="Google Shape;8937;p62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8" name="Google Shape;8938;p62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9" name="Google Shape;8939;p62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0" name="Google Shape;8940;p62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1" name="Google Shape;8941;p62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2" name="Google Shape;8942;p62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3" name="Google Shape;8943;p62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4" name="Google Shape;8944;p62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5" name="Google Shape;8945;p62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6" name="Google Shape;8946;p62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7" name="Google Shape;8947;p62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8" name="Google Shape;8948;p62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9" name="Google Shape;8949;p62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0" name="Google Shape;8950;p62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1" name="Google Shape;8951;p62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2" name="Google Shape;8952;p62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3" name="Google Shape;8953;p62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4" name="Google Shape;8954;p62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5" name="Google Shape;8955;p62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6" name="Google Shape;8956;p62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7" name="Google Shape;8957;p62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8" name="Google Shape;8958;p62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9" name="Google Shape;8959;p62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0" name="Google Shape;8960;p62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1" name="Google Shape;8961;p62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2" name="Google Shape;8962;p62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3" name="Google Shape;8963;p62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4" name="Google Shape;8964;p62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5" name="Google Shape;8965;p62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6" name="Google Shape;8966;p62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7" name="Google Shape;8967;p62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8" name="Google Shape;8968;p62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9" name="Google Shape;8969;p62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0" name="Google Shape;8970;p62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1" name="Google Shape;8971;p62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2" name="Google Shape;8972;p62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3" name="Google Shape;8973;p62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4" name="Google Shape;8974;p62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5" name="Google Shape;8975;p62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6" name="Google Shape;8976;p62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7" name="Google Shape;8977;p62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8" name="Google Shape;8978;p62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9" name="Google Shape;8979;p62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0" name="Google Shape;8980;p62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1" name="Google Shape;8981;p62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2" name="Google Shape;8982;p62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3" name="Google Shape;8983;p62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4" name="Google Shape;8984;p62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5" name="Google Shape;8985;p62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6" name="Google Shape;8986;p62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7" name="Google Shape;8987;p62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8" name="Google Shape;8988;p62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9" name="Google Shape;8989;p62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0" name="Google Shape;8990;p62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1" name="Google Shape;8991;p62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2" name="Google Shape;8992;p62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3" name="Google Shape;8993;p62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4" name="Google Shape;8994;p62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5" name="Google Shape;8995;p62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6" name="Google Shape;8996;p62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7" name="Google Shape;8997;p62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8" name="Google Shape;8998;p62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9" name="Google Shape;8999;p62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0" name="Google Shape;9000;p62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1" name="Google Shape;9001;p62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2" name="Google Shape;9002;p62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3" name="Google Shape;9003;p62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4" name="Google Shape;9004;p62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5" name="Google Shape;9005;p62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6" name="Google Shape;9006;p62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7" name="Google Shape;9007;p62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8" name="Google Shape;9008;p62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9" name="Google Shape;9009;p62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0" name="Google Shape;9010;p62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1" name="Google Shape;9011;p62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2" name="Google Shape;9012;p62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3" name="Google Shape;9013;p62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4" name="Google Shape;9014;p62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5" name="Google Shape;9015;p62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6" name="Google Shape;9016;p62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7" name="Google Shape;9017;p62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8" name="Google Shape;9018;p62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9" name="Google Shape;9019;p62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0" name="Google Shape;9020;p62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1" name="Google Shape;9021;p62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2" name="Google Shape;9022;p62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3" name="Google Shape;9023;p62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4" name="Google Shape;9024;p62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5" name="Google Shape;9025;p62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6" name="Google Shape;9026;p62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7" name="Google Shape;9027;p62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8" name="Google Shape;9028;p62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9" name="Google Shape;9029;p62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0" name="Google Shape;9030;p62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1" name="Google Shape;9031;p62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2" name="Google Shape;9032;p62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3" name="Google Shape;9033;p62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4" name="Google Shape;9034;p62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5" name="Google Shape;9035;p62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6" name="Google Shape;9036;p62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7" name="Google Shape;9037;p62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8" name="Google Shape;9038;p62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9" name="Google Shape;9039;p62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0" name="Google Shape;9040;p62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1" name="Google Shape;9041;p62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2" name="Google Shape;9042;p62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3" name="Google Shape;9043;p62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4" name="Google Shape;9044;p62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5" name="Google Shape;9045;p62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6" name="Google Shape;9046;p62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7" name="Google Shape;9047;p62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8" name="Google Shape;9048;p62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9" name="Google Shape;9049;p62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0" name="Google Shape;9050;p62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1" name="Google Shape;9051;p62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2" name="Google Shape;9052;p62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3" name="Google Shape;9053;p62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4" name="Google Shape;9054;p62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5" name="Google Shape;9055;p62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6" name="Google Shape;9056;p62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7" name="Google Shape;9057;p62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8" name="Google Shape;9058;p62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9" name="Google Shape;9059;p62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0" name="Google Shape;9060;p62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1" name="Google Shape;9061;p62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2" name="Google Shape;9062;p62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3" name="Google Shape;9063;p62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4" name="Google Shape;9064;p62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5" name="Google Shape;9065;p62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6" name="Google Shape;9066;p62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7" name="Google Shape;9067;p62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8" name="Google Shape;9068;p62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9" name="Google Shape;9069;p62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0" name="Google Shape;9070;p62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1" name="Google Shape;9071;p62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2" name="Google Shape;9072;p62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3" name="Google Shape;9073;p62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4" name="Google Shape;9074;p62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5" name="Google Shape;9075;p62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6" name="Google Shape;9076;p62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7" name="Google Shape;9077;p62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8" name="Google Shape;9078;p62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9" name="Google Shape;9079;p62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0" name="Google Shape;9080;p62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1" name="Google Shape;9081;p62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2" name="Google Shape;9082;p62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3" name="Google Shape;9083;p62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4" name="Google Shape;9084;p62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5" name="Google Shape;9085;p62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6" name="Google Shape;9086;p62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7" name="Google Shape;9087;p62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8" name="Google Shape;9088;p62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9" name="Google Shape;9089;p62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0" name="Google Shape;9090;p62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1" name="Google Shape;9091;p62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2" name="Google Shape;9092;p62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3" name="Google Shape;9093;p62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4" name="Google Shape;9094;p62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5" name="Google Shape;9095;p62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6" name="Google Shape;9096;p62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7" name="Google Shape;9097;p62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8" name="Google Shape;9098;p62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9" name="Google Shape;9099;p62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0" name="Google Shape;9100;p62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1" name="Google Shape;9101;p62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2" name="Google Shape;9102;p62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3" name="Google Shape;9103;p62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4" name="Google Shape;9104;p62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5" name="Google Shape;9105;p62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6" name="Google Shape;9106;p62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7" name="Google Shape;9107;p62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8" name="Google Shape;9108;p62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9" name="Google Shape;9109;p62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0" name="Google Shape;9110;p62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1" name="Google Shape;9111;p62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2" name="Google Shape;9112;p62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3" name="Google Shape;9113;p62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4" name="Google Shape;9114;p62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5" name="Google Shape;9115;p62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6" name="Google Shape;9116;p62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7" name="Google Shape;9117;p62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8" name="Google Shape;9118;p62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9" name="Google Shape;9119;p62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0" name="Google Shape;9120;p62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1" name="Google Shape;9121;p62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2" name="Google Shape;9122;p62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3" name="Google Shape;9123;p62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4" name="Google Shape;9124;p62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5" name="Google Shape;9125;p62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6" name="Google Shape;9126;p62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7" name="Google Shape;9127;p62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8" name="Google Shape;9128;p62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9" name="Google Shape;9129;p62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0" name="Google Shape;9130;p62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1" name="Google Shape;9131;p62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2" name="Google Shape;9132;p62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3" name="Google Shape;9133;p62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4" name="Google Shape;9134;p62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5" name="Google Shape;9135;p62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6" name="Google Shape;9136;p62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7" name="Google Shape;9137;p62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8" name="Google Shape;9138;p62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9" name="Google Shape;9139;p62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0" name="Google Shape;9140;p62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1" name="Google Shape;9141;p62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2" name="Google Shape;9142;p62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3" name="Google Shape;9143;p62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4" name="Google Shape;9144;p62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5" name="Google Shape;9145;p62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6" name="Google Shape;9146;p62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7" name="Google Shape;9147;p62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8" name="Google Shape;9148;p62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9" name="Google Shape;9149;p62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0" name="Google Shape;9150;p62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1" name="Google Shape;9151;p62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2" name="Google Shape;9152;p62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3" name="Google Shape;9153;p62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4" name="Google Shape;9154;p62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5" name="Google Shape;9155;p62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6" name="Google Shape;9156;p62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7" name="Google Shape;9157;p62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8" name="Google Shape;9158;p62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9" name="Google Shape;9159;p62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0" name="Google Shape;9160;p62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1" name="Google Shape;9161;p62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2" name="Google Shape;9162;p62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3" name="Google Shape;9163;p62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4" name="Google Shape;9164;p62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5" name="Google Shape;9165;p62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6" name="Google Shape;9166;p62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7" name="Google Shape;9167;p62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8" name="Google Shape;9168;p62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9" name="Google Shape;9169;p62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0" name="Google Shape;9170;p62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1" name="Google Shape;9171;p62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2" name="Google Shape;9172;p62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3" name="Google Shape;9173;p62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4" name="Google Shape;9174;p62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5" name="Google Shape;9175;p62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6" name="Google Shape;9176;p62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7" name="Google Shape;9177;p62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8" name="Google Shape;9178;p62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9" name="Google Shape;9179;p62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0" name="Google Shape;9180;p62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1" name="Google Shape;9181;p62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2" name="Google Shape;9182;p62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3" name="Google Shape;9183;p62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4" name="Google Shape;9184;p62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5" name="Google Shape;9185;p62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6" name="Google Shape;9186;p62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7" name="Google Shape;9187;p62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8" name="Google Shape;9188;p62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9" name="Google Shape;9189;p62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0" name="Google Shape;9190;p62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1" name="Google Shape;9191;p62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2" name="Google Shape;9192;p62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3" name="Google Shape;9193;p62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4" name="Google Shape;9194;p62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5" name="Google Shape;9195;p62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6" name="Google Shape;9196;p62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7" name="Google Shape;9197;p62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8" name="Google Shape;9198;p62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9" name="Google Shape;9199;p62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0" name="Google Shape;9200;p62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1" name="Google Shape;9201;p62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2" name="Google Shape;9202;p62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3" name="Google Shape;9203;p62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4" name="Google Shape;9204;p62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5" name="Google Shape;9205;p62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6" name="Google Shape;9206;p62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7" name="Google Shape;9207;p62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8" name="Google Shape;9208;p62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9" name="Google Shape;9209;p62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0" name="Google Shape;9210;p62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1" name="Google Shape;9211;p62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2" name="Google Shape;9212;p62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3" name="Google Shape;9213;p62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4" name="Google Shape;9214;p62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5" name="Google Shape;9215;p62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6" name="Google Shape;9216;p62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7" name="Google Shape;9217;p62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8" name="Google Shape;9218;p62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9" name="Google Shape;9219;p62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0" name="Google Shape;9220;p62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1" name="Google Shape;9221;p62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22" name="Google Shape;9222;p62"/>
          <p:cNvGrpSpPr/>
          <p:nvPr/>
        </p:nvGrpSpPr>
        <p:grpSpPr>
          <a:xfrm>
            <a:off x="560813" y="539503"/>
            <a:ext cx="1443946" cy="721968"/>
            <a:chOff x="311697" y="-12"/>
            <a:chExt cx="4437450" cy="2218709"/>
          </a:xfrm>
        </p:grpSpPr>
        <p:sp>
          <p:nvSpPr>
            <p:cNvPr id="9223" name="Google Shape;9223;p62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4" name="Google Shape;9224;p62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5" name="Google Shape;9225;p62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6" name="Google Shape;9226;p62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7" name="Google Shape;9227;p62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8" name="Google Shape;9228;p62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9" name="Google Shape;9229;p62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0" name="Google Shape;9230;p62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1" name="Google Shape;9231;p62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2" name="Google Shape;9232;p62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3" name="Google Shape;9233;p62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4" name="Google Shape;9234;p62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5" name="Google Shape;9235;p62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6" name="Google Shape;9236;p62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7" name="Google Shape;9237;p62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8" name="Google Shape;9238;p62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9" name="Google Shape;9239;p62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0" name="Google Shape;9240;p62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1" name="Google Shape;9241;p62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2" name="Google Shape;9242;p62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3" name="Google Shape;9243;p62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4" name="Google Shape;9244;p62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5" name="Google Shape;9245;p62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6" name="Google Shape;9246;p62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7" name="Google Shape;9247;p62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8" name="Google Shape;9248;p62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9" name="Google Shape;9249;p62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0" name="Google Shape;9250;p62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1" name="Google Shape;9251;p62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2" name="Google Shape;9252;p62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3" name="Google Shape;9253;p62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4" name="Google Shape;9254;p62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5" name="Google Shape;9255;p62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6" name="Google Shape;9256;p62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7" name="Google Shape;9257;p62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8" name="Google Shape;9258;p62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9" name="Google Shape;9259;p62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0" name="Google Shape;9260;p62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1" name="Google Shape;9261;p62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2" name="Google Shape;9262;p62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3" name="Google Shape;9263;p62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4" name="Google Shape;9264;p62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5" name="Google Shape;9265;p62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6" name="Google Shape;9266;p62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7" name="Google Shape;9267;p62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8" name="Google Shape;9268;p62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9" name="Google Shape;9269;p62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0" name="Google Shape;9270;p62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1" name="Google Shape;9271;p62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2" name="Google Shape;9272;p62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3" name="Google Shape;9273;p62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4" name="Google Shape;9274;p62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5" name="Google Shape;9275;p62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6" name="Google Shape;9276;p62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7" name="Google Shape;9277;p62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8" name="Google Shape;9278;p62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9" name="Google Shape;9279;p62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0" name="Google Shape;9280;p62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1" name="Google Shape;9281;p62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2" name="Google Shape;9282;p62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3" name="Google Shape;9283;p62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4" name="Google Shape;9284;p62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5" name="Google Shape;9285;p62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6" name="Google Shape;9286;p62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7" name="Google Shape;9287;p62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8" name="Google Shape;9288;p62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9" name="Google Shape;9289;p62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0" name="Google Shape;9290;p62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1" name="Google Shape;9291;p62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2" name="Google Shape;9292;p62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3" name="Google Shape;9293;p62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4" name="Google Shape;9294;p62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5" name="Google Shape;9295;p62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6" name="Google Shape;9296;p62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7" name="Google Shape;9297;p62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8" name="Google Shape;9298;p62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9" name="Google Shape;9299;p62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0" name="Google Shape;9300;p62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1" name="Google Shape;9301;p62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2" name="Google Shape;9302;p62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3" name="Google Shape;9303;p62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4" name="Google Shape;9304;p62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5" name="Google Shape;9305;p62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6" name="Google Shape;9306;p62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7" name="Google Shape;9307;p62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8" name="Google Shape;9308;p62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9" name="Google Shape;9309;p62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0" name="Google Shape;9310;p62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1" name="Google Shape;9311;p62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2" name="Google Shape;9312;p62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3" name="Google Shape;9313;p62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4" name="Google Shape;9314;p62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5" name="Google Shape;9315;p62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6" name="Google Shape;9316;p62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7" name="Google Shape;9317;p62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8" name="Google Shape;9318;p62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9" name="Google Shape;9319;p62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0" name="Google Shape;9320;p62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1" name="Google Shape;9321;p62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2" name="Google Shape;9322;p62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3" name="Google Shape;9323;p62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4" name="Google Shape;9324;p62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5" name="Google Shape;9325;p62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6" name="Google Shape;9326;p62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7" name="Google Shape;9327;p62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8" name="Google Shape;9328;p62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9" name="Google Shape;9329;p62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0" name="Google Shape;9330;p62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1" name="Google Shape;9331;p62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2" name="Google Shape;9332;p62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3" name="Google Shape;9333;p62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4" name="Google Shape;9334;p62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5" name="Google Shape;9335;p62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6" name="Google Shape;9336;p62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7" name="Google Shape;9337;p62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8" name="Google Shape;9338;p62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9" name="Google Shape;9339;p62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0" name="Google Shape;9340;p62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1" name="Google Shape;9341;p62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2" name="Google Shape;9342;p62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3" name="Google Shape;9343;p62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4" name="Google Shape;9344;p62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5" name="Google Shape;9345;p62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6" name="Google Shape;9346;p62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7" name="Google Shape;9347;p62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8" name="Google Shape;9348;p62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9" name="Google Shape;9349;p62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0" name="Google Shape;9350;p62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1" name="Google Shape;9351;p62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2" name="Google Shape;9352;p62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3" name="Google Shape;9353;p62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4" name="Google Shape;9354;p62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5" name="Google Shape;9355;p62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6" name="Google Shape;9356;p62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7" name="Google Shape;9357;p62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8" name="Google Shape;9358;p62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9" name="Google Shape;9359;p62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0" name="Google Shape;9360;p62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1" name="Google Shape;9361;p62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2" name="Google Shape;9362;p62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3" name="Google Shape;9363;p62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4" name="Google Shape;9364;p62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5" name="Google Shape;9365;p62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6" name="Google Shape;9366;p62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7" name="Google Shape;9367;p62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8" name="Google Shape;9368;p62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9" name="Google Shape;9369;p62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0" name="Google Shape;9370;p62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1" name="Google Shape;9371;p62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2" name="Google Shape;9372;p62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3" name="Google Shape;9373;p62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4" name="Google Shape;9374;p62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5" name="Google Shape;9375;p62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6" name="Google Shape;9376;p62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7" name="Google Shape;9377;p62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8" name="Google Shape;9378;p62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9" name="Google Shape;9379;p62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0" name="Google Shape;9380;p62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1" name="Google Shape;9381;p62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2" name="Google Shape;9382;p62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3" name="Google Shape;9383;p62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4" name="Google Shape;9384;p62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5" name="Google Shape;9385;p62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6" name="Google Shape;9386;p62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7" name="Google Shape;9387;p62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8" name="Google Shape;9388;p62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9" name="Google Shape;9389;p62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0" name="Google Shape;9390;p62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1" name="Google Shape;9391;p62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2" name="Google Shape;9392;p62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3" name="Google Shape;9393;p62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4" name="Google Shape;9394;p62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5" name="Google Shape;9395;p62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6" name="Google Shape;9396;p62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7" name="Google Shape;9397;p62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8" name="Google Shape;9398;p62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9" name="Google Shape;9399;p62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0" name="Google Shape;9400;p62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1" name="Google Shape;9401;p62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2" name="Google Shape;9402;p62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3" name="Google Shape;9403;p62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4" name="Google Shape;9404;p62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5" name="Google Shape;9405;p62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6" name="Google Shape;9406;p62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7" name="Google Shape;9407;p62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8" name="Google Shape;9408;p62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9" name="Google Shape;9409;p62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0" name="Google Shape;9410;p62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1" name="Google Shape;9411;p62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2" name="Google Shape;9412;p62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3" name="Google Shape;9413;p62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4" name="Google Shape;9414;p62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5" name="Google Shape;9415;p62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6" name="Google Shape;9416;p62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7" name="Google Shape;9417;p62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8" name="Google Shape;9418;p62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9" name="Google Shape;9419;p62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0" name="Google Shape;9420;p62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1" name="Google Shape;9421;p62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2" name="Google Shape;9422;p62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3" name="Google Shape;9423;p62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4" name="Google Shape;9424;p62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5" name="Google Shape;9425;p62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6" name="Google Shape;9426;p62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7" name="Google Shape;9427;p62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8" name="Google Shape;9428;p62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9" name="Google Shape;9429;p62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0" name="Google Shape;9430;p62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1" name="Google Shape;9431;p62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2" name="Google Shape;9432;p62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3" name="Google Shape;9433;p62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4" name="Google Shape;9434;p62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5" name="Google Shape;9435;p62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6" name="Google Shape;9436;p62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7" name="Google Shape;9437;p62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8" name="Google Shape;9438;p62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9" name="Google Shape;9439;p62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0" name="Google Shape;9440;p62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1" name="Google Shape;9441;p62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2" name="Google Shape;9442;p62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3" name="Google Shape;9443;p62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4" name="Google Shape;9444;p62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5" name="Google Shape;9445;p62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6" name="Google Shape;9446;p62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7" name="Google Shape;9447;p62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8" name="Google Shape;9448;p62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9" name="Google Shape;9449;p62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0" name="Google Shape;9450;p62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1" name="Google Shape;9451;p62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2" name="Google Shape;9452;p62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3" name="Google Shape;9453;p62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4" name="Google Shape;9454;p62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5" name="Google Shape;9455;p62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6" name="Google Shape;9456;p62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7" name="Google Shape;9457;p62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8" name="Google Shape;9458;p62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9" name="Google Shape;9459;p62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0" name="Google Shape;9460;p62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1" name="Google Shape;9461;p62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2" name="Google Shape;9462;p62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3" name="Google Shape;9463;p62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4" name="Google Shape;9464;p62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5" name="Google Shape;9465;p62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6" name="Google Shape;9466;p62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7" name="Google Shape;9467;p62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8" name="Google Shape;9468;p62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9" name="Google Shape;9469;p62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0" name="Google Shape;9470;p62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1" name="Google Shape;9471;p62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2" name="Google Shape;9472;p62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3" name="Google Shape;9473;p62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4" name="Google Shape;9474;p62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5" name="Google Shape;9475;p62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6" name="Google Shape;9476;p62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7" name="Google Shape;9477;p62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8" name="Google Shape;9478;p62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9" name="Google Shape;9479;p62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0" name="Google Shape;9480;p62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1" name="Google Shape;9481;p62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2" name="Google Shape;9482;p62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3" name="Google Shape;9483;p62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4" name="Google Shape;9484;p62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5" name="Google Shape;9485;p62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6" name="Google Shape;9486;p62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7" name="Google Shape;9487;p62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8" name="Google Shape;9488;p62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9" name="Google Shape;9489;p62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0" name="Google Shape;9490;p62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1" name="Google Shape;9491;p62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2" name="Google Shape;9492;p62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3" name="Google Shape;9493;p62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4" name="Google Shape;9494;p62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5" name="Google Shape;9495;p62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6" name="Google Shape;9496;p62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7" name="Google Shape;9497;p62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8" name="Google Shape;9498;p62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9" name="Google Shape;9499;p62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0" name="Google Shape;9500;p62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1" name="Google Shape;9501;p62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2" name="Google Shape;9502;p62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3" name="Google Shape;9503;p62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4" name="Google Shape;9504;p62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5" name="Google Shape;9505;p62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6" name="Google Shape;9506;p62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7" name="Google Shape;9507;p62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8" name="Google Shape;9508;p62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9" name="Google Shape;9509;p62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0" name="Google Shape;9510;p62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1" name="Google Shape;9511;p62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2" name="Google Shape;9512;p62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3" name="Google Shape;9513;p62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4" name="Google Shape;9514;p62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5" name="Google Shape;9515;p62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6" name="Google Shape;9516;p62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7" name="Google Shape;9517;p62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8" name="Google Shape;9518;p62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9" name="Google Shape;9519;p62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0" name="Google Shape;9520;p62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1" name="Google Shape;9521;p62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2" name="Google Shape;9522;p62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3" name="Google Shape;9523;p62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4" name="Google Shape;9524;p62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5" name="Google Shape;9525;p62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6" name="Google Shape;9526;p62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7" name="Google Shape;9527;p62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8" name="Google Shape;9528;p62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9" name="Google Shape;9529;p62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0" name="Google Shape;9530;p62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1" name="Google Shape;9531;p62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2" name="Google Shape;9532;p62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3" name="Google Shape;9533;p62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4" name="Google Shape;9534;p62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5" name="Google Shape;9535;p62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6" name="Google Shape;9536;p62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7" name="Google Shape;9537;p62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8" name="Google Shape;9538;p62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9" name="Google Shape;9539;p62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0" name="Google Shape;9540;p62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1" name="Google Shape;9541;p62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2" name="Google Shape;9542;p62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3" name="Google Shape;9543;p62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4" name="Google Shape;9544;p62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5" name="Google Shape;9545;p62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6" name="Google Shape;9546;p62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7" name="Google Shape;9547;p62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8" name="Google Shape;9548;p62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9" name="Google Shape;9549;p62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0" name="Google Shape;9550;p62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1" name="Google Shape;9551;p62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52" name="Google Shape;9552;p62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9553" name="Google Shape;9553;p62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4" name="Google Shape;9554;p62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5" name="Google Shape;9555;p62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6" name="Google Shape;9556;p62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7" name="Google Shape;9557;p62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8" name="Google Shape;9558;p62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9" name="Google Shape;9559;p62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0" name="Google Shape;9560;p62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1" name="Google Shape;9561;p62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2" name="Google Shape;9562;p62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3" name="Google Shape;9563;p62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4" name="Google Shape;9564;p62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5" name="Google Shape;9565;p62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6" name="Google Shape;9566;p62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7" name="Google Shape;9567;p62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8" name="Google Shape;9568;p62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9" name="Google Shape;9569;p62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0" name="Google Shape;9570;p62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1" name="Google Shape;9571;p62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2" name="Google Shape;9572;p62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3" name="Google Shape;9573;p62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4" name="Google Shape;9574;p62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5" name="Google Shape;9575;p62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6" name="Google Shape;9576;p6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7" name="Google Shape;9577;p6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8" name="Google Shape;9578;p6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9" name="Google Shape;9579;p6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80" name="Google Shape;9580;p62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9581" name="Google Shape;9581;p62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2" name="Google Shape;9582;p62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3" name="Google Shape;9583;p62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4" name="Google Shape;9584;p62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5" name="Google Shape;9585;p62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6" name="Google Shape;9586;p62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7" name="Google Shape;9587;p62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8" name="Google Shape;9588;p62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9" name="Google Shape;9589;p62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0" name="Google Shape;9590;p62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1" name="Google Shape;9591;p62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2" name="Google Shape;9592;p62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3" name="Google Shape;9593;p62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4" name="Google Shape;9594;p62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5" name="Google Shape;9595;p62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6" name="Google Shape;9596;p62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7" name="Google Shape;9597;p62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8" name="Google Shape;9598;p62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9" name="Google Shape;9599;p62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0" name="Google Shape;9600;p62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1" name="Google Shape;9601;p62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2" name="Google Shape;9602;p62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3" name="Google Shape;9603;p62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4" name="Google Shape;9604;p6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5" name="Google Shape;9605;p6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6" name="Google Shape;9606;p6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7" name="Google Shape;9607;p6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08" name="Google Shape;9608;p62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9609" name="Google Shape;9609;p62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0" name="Google Shape;9610;p62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1" name="Google Shape;9611;p62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2" name="Google Shape;9612;p62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3" name="Google Shape;9613;p62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4" name="Google Shape;9614;p62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5" name="Google Shape;9615;p62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6" name="Google Shape;9616;p62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7" name="Google Shape;9617;p62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8" name="Google Shape;9618;p62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9" name="Google Shape;9619;p62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0" name="Google Shape;9620;p62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1" name="Google Shape;9621;p62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2" name="Google Shape;9622;p62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3" name="Google Shape;9623;p62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4" name="Google Shape;9624;p62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5" name="Google Shape;9625;p62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6" name="Google Shape;9626;p62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7" name="Google Shape;9627;p62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8" name="Google Shape;9628;p62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9" name="Google Shape;9629;p62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0" name="Google Shape;9630;p62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1" name="Google Shape;9631;p62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2" name="Google Shape;9632;p6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3" name="Google Shape;9633;p6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4" name="Google Shape;9634;p6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5" name="Google Shape;9635;p6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36" name="Shape 96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">
    <p:spTree>
      <p:nvGrpSpPr>
        <p:cNvPr id="9637" name="Shape 9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38" name="Google Shape;9638;p6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9639" name="Google Shape;9639;p64"/>
            <p:cNvGrpSpPr/>
            <p:nvPr/>
          </p:nvGrpSpPr>
          <p:grpSpPr>
            <a:xfrm>
              <a:off x="1147578" y="2986378"/>
              <a:ext cx="973077" cy="1033483"/>
              <a:chOff x="7230575" y="3501811"/>
              <a:chExt cx="1540410" cy="1636034"/>
            </a:xfrm>
          </p:grpSpPr>
          <p:grpSp>
            <p:nvGrpSpPr>
              <p:cNvPr id="9640" name="Google Shape;9640;p6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9641" name="Google Shape;9641;p6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42" name="Google Shape;9642;p6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43" name="Google Shape;9643;p6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44" name="Google Shape;9644;p6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45" name="Google Shape;9645;p6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46" name="Google Shape;9646;p6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47" name="Google Shape;9647;p6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48" name="Google Shape;9648;p6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49" name="Google Shape;9649;p6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50" name="Google Shape;9650;p6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51" name="Google Shape;9651;p6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52" name="Google Shape;9652;p6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53" name="Google Shape;9653;p6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54" name="Google Shape;9654;p6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55" name="Google Shape;9655;p6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56" name="Google Shape;9656;p6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57" name="Google Shape;9657;p6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58" name="Google Shape;9658;p6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59" name="Google Shape;9659;p6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0" name="Google Shape;9660;p6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1" name="Google Shape;9661;p6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2" name="Google Shape;9662;p6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3" name="Google Shape;9663;p6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4" name="Google Shape;9664;p6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5" name="Google Shape;9665;p6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6" name="Google Shape;9666;p6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7" name="Google Shape;9667;p6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rect b="b" l="l" r="r" t="t"/>
                  <a:pathLst>
                    <a:path extrusionOk="0" h="10885" w="952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8" name="Google Shape;9668;p6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9" name="Google Shape;9669;p6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70" name="Google Shape;9670;p6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71" name="Google Shape;9671;p6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72" name="Google Shape;9672;p6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73" name="Google Shape;9673;p6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74" name="Google Shape;9674;p6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75" name="Google Shape;9675;p6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76" name="Google Shape;9676;p6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77" name="Google Shape;9677;p6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78" name="Google Shape;9678;p6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9679" name="Google Shape;9679;p6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0" name="Google Shape;9680;p6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1" name="Google Shape;9681;p6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2" name="Google Shape;9682;p6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3" name="Google Shape;9683;p6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4" name="Google Shape;9684;p6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5" name="Google Shape;9685;p6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686" name="Google Shape;9686;p6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9687" name="Google Shape;9687;p6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88" name="Google Shape;9688;p6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89" name="Google Shape;9689;p6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90" name="Google Shape;9690;p6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91" name="Google Shape;9691;p6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92" name="Google Shape;9692;p6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93" name="Google Shape;9693;p6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rect b="b" l="l" r="r" t="t"/>
                  <a:pathLst>
                    <a:path extrusionOk="0" h="10884" w="1224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94" name="Google Shape;9694;p6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rect b="b" l="l" r="r" t="t"/>
                  <a:pathLst>
                    <a:path extrusionOk="0" h="10884" w="952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95" name="Google Shape;9695;p6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96" name="Google Shape;9696;p6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rect b="b" l="l" r="r" t="t"/>
                  <a:pathLst>
                    <a:path extrusionOk="0" h="10884" w="12247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97" name="Google Shape;9697;p6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98" name="Google Shape;9698;p6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99" name="Google Shape;9699;p6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00" name="Google Shape;9700;p6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01" name="Google Shape;9701;p6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02" name="Google Shape;9702;p6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03" name="Google Shape;9703;p6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04" name="Google Shape;9704;p6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05" name="Google Shape;9705;p6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06" name="Google Shape;9706;p6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07" name="Google Shape;9707;p6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08" name="Google Shape;9708;p6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09" name="Google Shape;9709;p6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10" name="Google Shape;9710;p6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11" name="Google Shape;9711;p6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12" name="Google Shape;9712;p6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13" name="Google Shape;9713;p6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14" name="Google Shape;9714;p6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15" name="Google Shape;9715;p6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16" name="Google Shape;9716;p6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17" name="Google Shape;9717;p6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18" name="Google Shape;9718;p6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19" name="Google Shape;9719;p6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20" name="Google Shape;9720;p6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21" name="Google Shape;9721;p6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22" name="Google Shape;9722;p6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23" name="Google Shape;9723;p6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24" name="Google Shape;9724;p6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25" name="Google Shape;9725;p6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26" name="Google Shape;9726;p6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27" name="Google Shape;9727;p6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28" name="Google Shape;9728;p6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29" name="Google Shape;9729;p6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30" name="Google Shape;9730;p6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31" name="Google Shape;9731;p6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32" name="Google Shape;9732;p6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33" name="Google Shape;9733;p6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34" name="Google Shape;9734;p6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35" name="Google Shape;9735;p6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36" name="Google Shape;9736;p6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37" name="Google Shape;9737;p6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38" name="Google Shape;9738;p6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39" name="Google Shape;9739;p6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40" name="Google Shape;9740;p6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41" name="Google Shape;9741;p6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42" name="Google Shape;9742;p6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43" name="Google Shape;9743;p6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44" name="Google Shape;9744;p6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45" name="Google Shape;9745;p6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46" name="Google Shape;9746;p6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47" name="Google Shape;9747;p6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48" name="Google Shape;9748;p6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49" name="Google Shape;9749;p6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50" name="Google Shape;9750;p6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51" name="Google Shape;9751;p6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52" name="Google Shape;9752;p6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53" name="Google Shape;9753;p6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54" name="Google Shape;9754;p6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55" name="Google Shape;9755;p6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56" name="Google Shape;9756;p6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57" name="Google Shape;9757;p6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rect b="b" l="l" r="r" t="t"/>
                  <a:pathLst>
                    <a:path extrusionOk="0" h="12245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58" name="Google Shape;9758;p6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rect b="b" l="l" r="r" t="t"/>
                  <a:pathLst>
                    <a:path extrusionOk="0" h="12245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59" name="Google Shape;9759;p6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60" name="Google Shape;9760;p6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61" name="Google Shape;9761;p6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62" name="Google Shape;9762;p6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63" name="Google Shape;9763;p6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64" name="Google Shape;9764;p6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65" name="Google Shape;9765;p6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66" name="Google Shape;9766;p6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67" name="Google Shape;9767;p6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68" name="Google Shape;9768;p6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69" name="Google Shape;9769;p6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70" name="Google Shape;9770;p6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71" name="Google Shape;9771;p6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72" name="Google Shape;9772;p6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73" name="Google Shape;9773;p6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74" name="Google Shape;9774;p6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75" name="Google Shape;9775;p6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76" name="Google Shape;9776;p6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77" name="Google Shape;9777;p6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78" name="Google Shape;9778;p6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79" name="Google Shape;9779;p6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80" name="Google Shape;9780;p6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81" name="Google Shape;9781;p6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82" name="Google Shape;9782;p6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83" name="Google Shape;9783;p6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84" name="Google Shape;9784;p6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85" name="Google Shape;9785;p6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86" name="Google Shape;9786;p6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87" name="Google Shape;9787;p6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88" name="Google Shape;9788;p6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89" name="Google Shape;9789;p6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90" name="Google Shape;9790;p6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91" name="Google Shape;9791;p6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92" name="Google Shape;9792;p6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93" name="Google Shape;9793;p6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94" name="Google Shape;9794;p6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95" name="Google Shape;9795;p6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96" name="Google Shape;9796;p6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97" name="Google Shape;9797;p6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98" name="Google Shape;9798;p6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99" name="Google Shape;9799;p6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00" name="Google Shape;9800;p6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01" name="Google Shape;9801;p6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02" name="Google Shape;9802;p6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03" name="Google Shape;9803;p6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04" name="Google Shape;9804;p6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05" name="Google Shape;9805;p6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06" name="Google Shape;9806;p6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07" name="Google Shape;9807;p6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08" name="Google Shape;9808;p6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09" name="Google Shape;9809;p6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0" name="Google Shape;9810;p6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1" name="Google Shape;9811;p6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2" name="Google Shape;9812;p6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3" name="Google Shape;9813;p6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4" name="Google Shape;9814;p6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5" name="Google Shape;9815;p6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6" name="Google Shape;9816;p6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7" name="Google Shape;9817;p6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8" name="Google Shape;9818;p6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9" name="Google Shape;9819;p6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20" name="Google Shape;9820;p6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21" name="Google Shape;9821;p6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22" name="Google Shape;9822;p6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23" name="Google Shape;9823;p6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24" name="Google Shape;9824;p6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25" name="Google Shape;9825;p6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9826" name="Google Shape;9826;p64"/>
            <p:cNvGrpSpPr/>
            <p:nvPr/>
          </p:nvGrpSpPr>
          <p:grpSpPr>
            <a:xfrm>
              <a:off x="414190" y="3387487"/>
              <a:ext cx="636298" cy="675799"/>
              <a:chOff x="6163859" y="4325295"/>
              <a:chExt cx="1007279" cy="1069809"/>
            </a:xfrm>
          </p:grpSpPr>
          <p:sp>
            <p:nvSpPr>
              <p:cNvPr id="9827" name="Google Shape;9827;p6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8" name="Google Shape;9828;p6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9" name="Google Shape;9829;p6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0" name="Google Shape;9830;p6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1" name="Google Shape;9831;p6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2" name="Google Shape;9832;p6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3" name="Google Shape;9833;p6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4" name="Google Shape;9834;p6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5" name="Google Shape;9835;p6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6" name="Google Shape;9836;p6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7" name="Google Shape;9837;p6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8" name="Google Shape;9838;p6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9" name="Google Shape;9839;p6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0" name="Google Shape;9840;p6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1" name="Google Shape;9841;p6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2" name="Google Shape;9842;p6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3" name="Google Shape;9843;p6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4" name="Google Shape;9844;p6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5" name="Google Shape;9845;p6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6" name="Google Shape;9846;p6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7" name="Google Shape;9847;p6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8" name="Google Shape;9848;p6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9" name="Google Shape;9849;p6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0" name="Google Shape;9850;p6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1" name="Google Shape;9851;p6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2" name="Google Shape;9852;p6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3" name="Google Shape;9853;p6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4" name="Google Shape;9854;p6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5" name="Google Shape;9855;p6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6" name="Google Shape;9856;p6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7" name="Google Shape;9857;p6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8" name="Google Shape;9858;p6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9" name="Google Shape;9859;p6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0" name="Google Shape;9860;p6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1" name="Google Shape;9861;p6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2" name="Google Shape;9862;p6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3" name="Google Shape;9863;p6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4" name="Google Shape;9864;p6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5" name="Google Shape;9865;p6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6" name="Google Shape;9866;p6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7" name="Google Shape;9867;p6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8" name="Google Shape;9868;p6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9" name="Google Shape;9869;p6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0" name="Google Shape;9870;p6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1" name="Google Shape;9871;p6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2" name="Google Shape;9872;p6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3" name="Google Shape;9873;p6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4" name="Google Shape;9874;p6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5" name="Google Shape;9875;p6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6" name="Google Shape;9876;p6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7" name="Google Shape;9877;p6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8" name="Google Shape;9878;p6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9" name="Google Shape;9879;p6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0" name="Google Shape;9880;p6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1" name="Google Shape;9881;p6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2" name="Google Shape;9882;p6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3" name="Google Shape;9883;p6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4" name="Google Shape;9884;p6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5" name="Google Shape;9885;p6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6" name="Google Shape;9886;p6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7" name="Google Shape;9887;p6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8" name="Google Shape;9888;p6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9" name="Google Shape;9889;p6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0" name="Google Shape;9890;p6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1" name="Google Shape;9891;p6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2" name="Google Shape;9892;p6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3" name="Google Shape;9893;p6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4" name="Google Shape;9894;p6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5" name="Google Shape;9895;p6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6" name="Google Shape;9896;p6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7" name="Google Shape;9897;p6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8" name="Google Shape;9898;p6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9" name="Google Shape;9899;p6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0" name="Google Shape;9900;p6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1" name="Google Shape;9901;p6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2" name="Google Shape;9902;p6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3" name="Google Shape;9903;p6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4" name="Google Shape;9904;p6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5" name="Google Shape;9905;p6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6" name="Google Shape;9906;p6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7" name="Google Shape;9907;p6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8" name="Google Shape;9908;p6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9" name="Google Shape;9909;p6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0" name="Google Shape;9910;p6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1" name="Google Shape;9911;p6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2" name="Google Shape;9912;p6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3" name="Google Shape;9913;p6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4" name="Google Shape;9914;p6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5" name="Google Shape;9915;p6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6" name="Google Shape;9916;p6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7" name="Google Shape;9917;p6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8" name="Google Shape;9918;p6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9" name="Google Shape;9919;p6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0" name="Google Shape;9920;p6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1" name="Google Shape;9921;p6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2" name="Google Shape;9922;p6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3" name="Google Shape;9923;p6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4" name="Google Shape;9924;p6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5" name="Google Shape;9925;p6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6" name="Google Shape;9926;p6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7" name="Google Shape;9927;p6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8" name="Google Shape;9928;p6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9" name="Google Shape;9929;p6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0" name="Google Shape;9930;p6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1" name="Google Shape;9931;p6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2" name="Google Shape;9932;p6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3" name="Google Shape;9933;p6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4" name="Google Shape;9934;p6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5" name="Google Shape;9935;p6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6" name="Google Shape;9936;p6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7" name="Google Shape;9937;p6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8" name="Google Shape;9938;p6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9" name="Google Shape;9939;p6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0" name="Google Shape;9940;p6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1" name="Google Shape;9941;p6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2" name="Google Shape;9942;p6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3" name="Google Shape;9943;p6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4" name="Google Shape;9944;p6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5" name="Google Shape;9945;p6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6" name="Google Shape;9946;p6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7" name="Google Shape;9947;p6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8" name="Google Shape;9948;p6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9" name="Google Shape;9949;p6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0" name="Google Shape;9950;p6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1" name="Google Shape;9951;p6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2" name="Google Shape;9952;p6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3" name="Google Shape;9953;p6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4" name="Google Shape;9954;p6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5" name="Google Shape;9955;p6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6" name="Google Shape;9956;p6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7" name="Google Shape;9957;p6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8" name="Google Shape;9958;p6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9" name="Google Shape;9959;p6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0" name="Google Shape;9960;p6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1" name="Google Shape;9961;p6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2" name="Google Shape;9962;p6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3" name="Google Shape;9963;p6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4" name="Google Shape;9964;p6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5" name="Google Shape;9965;p6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6" name="Google Shape;9966;p6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7" name="Google Shape;9967;p6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8" name="Google Shape;9968;p6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9" name="Google Shape;9969;p6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0" name="Google Shape;9970;p6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1" name="Google Shape;9971;p6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2" name="Google Shape;9972;p6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3" name="Google Shape;9973;p6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4" name="Google Shape;9974;p6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5" name="Google Shape;9975;p6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6" name="Google Shape;9976;p6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7" name="Google Shape;9977;p6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8" name="Google Shape;9978;p6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9" name="Google Shape;9979;p6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0" name="Google Shape;9980;p6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1" name="Google Shape;9981;p6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2" name="Google Shape;9982;p6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3" name="Google Shape;9983;p6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4" name="Google Shape;9984;p6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5" name="Google Shape;9985;p6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6" name="Google Shape;9986;p6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7" name="Google Shape;9987;p6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8" name="Google Shape;9988;p6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9" name="Google Shape;9989;p6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0" name="Google Shape;9990;p6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1" name="Google Shape;9991;p6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2" name="Google Shape;9992;p6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3" name="Google Shape;9993;p6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4" name="Google Shape;9994;p6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5" name="Google Shape;9995;p6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6" name="Google Shape;9996;p6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7" name="Google Shape;9997;p6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8" name="Google Shape;9998;p6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9" name="Google Shape;9999;p6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0" name="Google Shape;10000;p6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1" name="Google Shape;10001;p6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2" name="Google Shape;10002;p6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3" name="Google Shape;10003;p6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4" name="Google Shape;10004;p6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5" name="Google Shape;10005;p6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6" name="Google Shape;10006;p6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7" name="Google Shape;10007;p6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8" name="Google Shape;10008;p6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9" name="Google Shape;10009;p6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0" name="Google Shape;10010;p6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11" name="Google Shape;10011;p6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10012" name="Google Shape;10012;p6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3" name="Google Shape;10013;p6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4" name="Google Shape;10014;p6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5" name="Google Shape;10015;p6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6" name="Google Shape;10016;p6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7" name="Google Shape;10017;p6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018" name="Google Shape;10018;p6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10019" name="Google Shape;10019;p6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20" name="Google Shape;10020;p6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21" name="Google Shape;10021;p6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22" name="Google Shape;10022;p6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23" name="Google Shape;10023;p6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24" name="Google Shape;10024;p6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25" name="Google Shape;10025;p6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26" name="Google Shape;10026;p6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0027" name="Google Shape;10027;p6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">
    <p:spTree>
      <p:nvGrpSpPr>
        <p:cNvPr id="10028" name="Shape 10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9" name="Google Shape;10029;p6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50" cy="2218709"/>
          </a:xfrm>
        </p:grpSpPr>
        <p:sp>
          <p:nvSpPr>
            <p:cNvPr id="10030" name="Google Shape;10030;p6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1" name="Google Shape;10031;p6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2" name="Google Shape;10032;p6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3" name="Google Shape;10033;p6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4" name="Google Shape;10034;p6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5" name="Google Shape;10035;p6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6" name="Google Shape;10036;p6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7" name="Google Shape;10037;p6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8" name="Google Shape;10038;p6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9" name="Google Shape;10039;p6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0" name="Google Shape;10040;p6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1" name="Google Shape;10041;p6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2" name="Google Shape;10042;p6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3" name="Google Shape;10043;p6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4" name="Google Shape;10044;p6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5" name="Google Shape;10045;p6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6" name="Google Shape;10046;p6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7" name="Google Shape;10047;p6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8" name="Google Shape;10048;p6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9" name="Google Shape;10049;p6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0" name="Google Shape;10050;p6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1" name="Google Shape;10051;p6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2" name="Google Shape;10052;p6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3" name="Google Shape;10053;p6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4" name="Google Shape;10054;p6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5" name="Google Shape;10055;p6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6" name="Google Shape;10056;p6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7" name="Google Shape;10057;p6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8" name="Google Shape;10058;p6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9" name="Google Shape;10059;p6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0" name="Google Shape;10060;p6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1" name="Google Shape;10061;p6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2" name="Google Shape;10062;p6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3" name="Google Shape;10063;p6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4" name="Google Shape;10064;p6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5" name="Google Shape;10065;p6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6" name="Google Shape;10066;p6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7" name="Google Shape;10067;p6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8" name="Google Shape;10068;p6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9" name="Google Shape;10069;p6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0" name="Google Shape;10070;p6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1" name="Google Shape;10071;p6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2" name="Google Shape;10072;p6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3" name="Google Shape;10073;p6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4" name="Google Shape;10074;p6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5" name="Google Shape;10075;p6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6" name="Google Shape;10076;p6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7" name="Google Shape;10077;p6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8" name="Google Shape;10078;p6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9" name="Google Shape;10079;p6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0" name="Google Shape;10080;p6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1" name="Google Shape;10081;p6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2" name="Google Shape;10082;p6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3" name="Google Shape;10083;p6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4" name="Google Shape;10084;p6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5" name="Google Shape;10085;p6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6" name="Google Shape;10086;p6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7" name="Google Shape;10087;p6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8" name="Google Shape;10088;p6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9" name="Google Shape;10089;p6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0" name="Google Shape;10090;p6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1" name="Google Shape;10091;p6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2" name="Google Shape;10092;p6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3" name="Google Shape;10093;p6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4" name="Google Shape;10094;p6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5" name="Google Shape;10095;p6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6" name="Google Shape;10096;p6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7" name="Google Shape;10097;p6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8" name="Google Shape;10098;p6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9" name="Google Shape;10099;p6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0" name="Google Shape;10100;p6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1" name="Google Shape;10101;p6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2" name="Google Shape;10102;p6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3" name="Google Shape;10103;p6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4" name="Google Shape;10104;p6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5" name="Google Shape;10105;p6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6" name="Google Shape;10106;p6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7" name="Google Shape;10107;p6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8" name="Google Shape;10108;p6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9" name="Google Shape;10109;p6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0" name="Google Shape;10110;p6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1" name="Google Shape;10111;p6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2" name="Google Shape;10112;p6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3" name="Google Shape;10113;p6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4" name="Google Shape;10114;p6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5" name="Google Shape;10115;p6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6" name="Google Shape;10116;p6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7" name="Google Shape;10117;p6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8" name="Google Shape;10118;p6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9" name="Google Shape;10119;p6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0" name="Google Shape;10120;p6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1" name="Google Shape;10121;p6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2" name="Google Shape;10122;p6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3" name="Google Shape;10123;p6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4" name="Google Shape;10124;p6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5" name="Google Shape;10125;p6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6" name="Google Shape;10126;p6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7" name="Google Shape;10127;p6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8" name="Google Shape;10128;p6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9" name="Google Shape;10129;p6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0" name="Google Shape;10130;p6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1" name="Google Shape;10131;p6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2" name="Google Shape;10132;p6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3" name="Google Shape;10133;p6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4" name="Google Shape;10134;p6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5" name="Google Shape;10135;p6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6" name="Google Shape;10136;p6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7" name="Google Shape;10137;p6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8" name="Google Shape;10138;p6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9" name="Google Shape;10139;p6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0" name="Google Shape;10140;p6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1" name="Google Shape;10141;p6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2" name="Google Shape;10142;p6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3" name="Google Shape;10143;p6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4" name="Google Shape;10144;p6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5" name="Google Shape;10145;p6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6" name="Google Shape;10146;p6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7" name="Google Shape;10147;p6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8" name="Google Shape;10148;p6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9" name="Google Shape;10149;p6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0" name="Google Shape;10150;p6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1" name="Google Shape;10151;p6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2" name="Google Shape;10152;p6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3" name="Google Shape;10153;p6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4" name="Google Shape;10154;p6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5" name="Google Shape;10155;p6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6" name="Google Shape;10156;p6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7" name="Google Shape;10157;p6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8" name="Google Shape;10158;p6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9" name="Google Shape;10159;p6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0" name="Google Shape;10160;p6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1" name="Google Shape;10161;p6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2" name="Google Shape;10162;p6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3" name="Google Shape;10163;p6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4" name="Google Shape;10164;p6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5" name="Google Shape;10165;p6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6" name="Google Shape;10166;p6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7" name="Google Shape;10167;p6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8" name="Google Shape;10168;p6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9" name="Google Shape;10169;p6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0" name="Google Shape;10170;p6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1" name="Google Shape;10171;p6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2" name="Google Shape;10172;p6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3" name="Google Shape;10173;p6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4" name="Google Shape;10174;p6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5" name="Google Shape;10175;p6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6" name="Google Shape;10176;p6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7" name="Google Shape;10177;p6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8" name="Google Shape;10178;p6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9" name="Google Shape;10179;p6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0" name="Google Shape;10180;p6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1" name="Google Shape;10181;p6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2" name="Google Shape;10182;p6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3" name="Google Shape;10183;p6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4" name="Google Shape;10184;p6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5" name="Google Shape;10185;p6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6" name="Google Shape;10186;p6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7" name="Google Shape;10187;p6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8" name="Google Shape;10188;p6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9" name="Google Shape;10189;p6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0" name="Google Shape;10190;p6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1" name="Google Shape;10191;p6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2" name="Google Shape;10192;p6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3" name="Google Shape;10193;p6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4" name="Google Shape;10194;p6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5" name="Google Shape;10195;p6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6" name="Google Shape;10196;p6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7" name="Google Shape;10197;p6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8" name="Google Shape;10198;p6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9" name="Google Shape;10199;p6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0" name="Google Shape;10200;p6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1" name="Google Shape;10201;p6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2" name="Google Shape;10202;p6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3" name="Google Shape;10203;p6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4" name="Google Shape;10204;p6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5" name="Google Shape;10205;p6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6" name="Google Shape;10206;p6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7" name="Google Shape;10207;p6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8" name="Google Shape;10208;p6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9" name="Google Shape;10209;p6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0" name="Google Shape;10210;p6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1" name="Google Shape;10211;p6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2" name="Google Shape;10212;p6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3" name="Google Shape;10213;p6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4" name="Google Shape;10214;p6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5" name="Google Shape;10215;p6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6" name="Google Shape;10216;p6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7" name="Google Shape;10217;p6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8" name="Google Shape;10218;p6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9" name="Google Shape;10219;p6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0" name="Google Shape;10220;p6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1" name="Google Shape;10221;p6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2" name="Google Shape;10222;p6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3" name="Google Shape;10223;p6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4" name="Google Shape;10224;p6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5" name="Google Shape;10225;p6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6" name="Google Shape;10226;p6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7" name="Google Shape;10227;p6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8" name="Google Shape;10228;p6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9" name="Google Shape;10229;p6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0" name="Google Shape;10230;p6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1" name="Google Shape;10231;p6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2" name="Google Shape;10232;p6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3" name="Google Shape;10233;p6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4" name="Google Shape;10234;p6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5" name="Google Shape;10235;p6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6" name="Google Shape;10236;p6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7" name="Google Shape;10237;p6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8" name="Google Shape;10238;p6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9" name="Google Shape;10239;p6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0" name="Google Shape;10240;p6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1" name="Google Shape;10241;p6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2" name="Google Shape;10242;p6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3" name="Google Shape;10243;p6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4" name="Google Shape;10244;p6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5" name="Google Shape;10245;p6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6" name="Google Shape;10246;p6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7" name="Google Shape;10247;p6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8" name="Google Shape;10248;p6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9" name="Google Shape;10249;p6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0" name="Google Shape;10250;p6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1" name="Google Shape;10251;p6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2" name="Google Shape;10252;p6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3" name="Google Shape;10253;p6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4" name="Google Shape;10254;p6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5" name="Google Shape;10255;p6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6" name="Google Shape;10256;p6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7" name="Google Shape;10257;p6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8" name="Google Shape;10258;p6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9" name="Google Shape;10259;p6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0" name="Google Shape;10260;p6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1" name="Google Shape;10261;p6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2" name="Google Shape;10262;p6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3" name="Google Shape;10263;p6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4" name="Google Shape;10264;p6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5" name="Google Shape;10265;p6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6" name="Google Shape;10266;p6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7" name="Google Shape;10267;p6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8" name="Google Shape;10268;p6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9" name="Google Shape;10269;p6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0" name="Google Shape;10270;p6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1" name="Google Shape;10271;p6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2" name="Google Shape;10272;p6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3" name="Google Shape;10273;p6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4" name="Google Shape;10274;p6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5" name="Google Shape;10275;p6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6" name="Google Shape;10276;p6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7" name="Google Shape;10277;p6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8" name="Google Shape;10278;p6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9" name="Google Shape;10279;p6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0" name="Google Shape;10280;p6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1" name="Google Shape;10281;p6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2" name="Google Shape;10282;p6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3" name="Google Shape;10283;p6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4" name="Google Shape;10284;p6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5" name="Google Shape;10285;p6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6" name="Google Shape;10286;p6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7" name="Google Shape;10287;p6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8" name="Google Shape;10288;p6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9" name="Google Shape;10289;p6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0" name="Google Shape;10290;p6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1" name="Google Shape;10291;p6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2" name="Google Shape;10292;p6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3" name="Google Shape;10293;p6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4" name="Google Shape;10294;p6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5" name="Google Shape;10295;p6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6" name="Google Shape;10296;p6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7" name="Google Shape;10297;p6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8" name="Google Shape;10298;p6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9" name="Google Shape;10299;p6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0" name="Google Shape;10300;p6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1" name="Google Shape;10301;p6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2" name="Google Shape;10302;p6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3" name="Google Shape;10303;p6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4" name="Google Shape;10304;p6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5" name="Google Shape;10305;p6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6" name="Google Shape;10306;p6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7" name="Google Shape;10307;p6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8" name="Google Shape;10308;p6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9" name="Google Shape;10309;p6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0" name="Google Shape;10310;p6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1" name="Google Shape;10311;p6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2" name="Google Shape;10312;p6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3" name="Google Shape;10313;p6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4" name="Google Shape;10314;p6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5" name="Google Shape;10315;p6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6" name="Google Shape;10316;p6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7" name="Google Shape;10317;p6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8" name="Google Shape;10318;p6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9" name="Google Shape;10319;p6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0" name="Google Shape;10320;p6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1" name="Google Shape;10321;p6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2" name="Google Shape;10322;p6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3" name="Google Shape;10323;p6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4" name="Google Shape;10324;p6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5" name="Google Shape;10325;p6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6" name="Google Shape;10326;p6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7" name="Google Shape;10327;p6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8" name="Google Shape;10328;p6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9" name="Google Shape;10329;p6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0" name="Google Shape;10330;p6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1" name="Google Shape;10331;p6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2" name="Google Shape;10332;p6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3" name="Google Shape;10333;p6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4" name="Google Shape;10334;p6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5" name="Google Shape;10335;p6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6" name="Google Shape;10336;p6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7" name="Google Shape;10337;p6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8" name="Google Shape;10338;p6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9" name="Google Shape;10339;p6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0" name="Google Shape;10340;p6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1" name="Google Shape;10341;p6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2" name="Google Shape;10342;p6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3" name="Google Shape;10343;p6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4" name="Google Shape;10344;p6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5" name="Google Shape;10345;p6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6" name="Google Shape;10346;p6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7" name="Google Shape;10347;p6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8" name="Google Shape;10348;p6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9" name="Google Shape;10349;p6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0" name="Google Shape;10350;p6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1" name="Google Shape;10351;p6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2" name="Google Shape;10352;p6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3" name="Google Shape;10353;p6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4" name="Google Shape;10354;p6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5" name="Google Shape;10355;p6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6" name="Google Shape;10356;p6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7" name="Google Shape;10357;p6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8" name="Google Shape;10358;p6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59" name="Google Shape;10359;p6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50" cy="2218709"/>
          </a:xfrm>
        </p:grpSpPr>
        <p:sp>
          <p:nvSpPr>
            <p:cNvPr id="10360" name="Google Shape;10360;p6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1" name="Google Shape;10361;p6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2" name="Google Shape;10362;p6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3" name="Google Shape;10363;p6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4" name="Google Shape;10364;p6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5" name="Google Shape;10365;p6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6" name="Google Shape;10366;p6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7" name="Google Shape;10367;p6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8" name="Google Shape;10368;p6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9" name="Google Shape;10369;p6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0" name="Google Shape;10370;p6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1" name="Google Shape;10371;p6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2" name="Google Shape;10372;p6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3" name="Google Shape;10373;p6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4" name="Google Shape;10374;p6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5" name="Google Shape;10375;p6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6" name="Google Shape;10376;p6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7" name="Google Shape;10377;p6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8" name="Google Shape;10378;p6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9" name="Google Shape;10379;p6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0" name="Google Shape;10380;p6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1" name="Google Shape;10381;p6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2" name="Google Shape;10382;p6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3" name="Google Shape;10383;p6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4" name="Google Shape;10384;p6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5" name="Google Shape;10385;p6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6" name="Google Shape;10386;p6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7" name="Google Shape;10387;p6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8" name="Google Shape;10388;p6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9" name="Google Shape;10389;p6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0" name="Google Shape;10390;p6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1" name="Google Shape;10391;p6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2" name="Google Shape;10392;p6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3" name="Google Shape;10393;p6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4" name="Google Shape;10394;p6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5" name="Google Shape;10395;p6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6" name="Google Shape;10396;p6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7" name="Google Shape;10397;p6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8" name="Google Shape;10398;p6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9" name="Google Shape;10399;p6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0" name="Google Shape;10400;p6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1" name="Google Shape;10401;p6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2" name="Google Shape;10402;p6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3" name="Google Shape;10403;p6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4" name="Google Shape;10404;p6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5" name="Google Shape;10405;p6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6" name="Google Shape;10406;p6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7" name="Google Shape;10407;p6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8" name="Google Shape;10408;p6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9" name="Google Shape;10409;p6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0" name="Google Shape;10410;p6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1" name="Google Shape;10411;p6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2" name="Google Shape;10412;p6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3" name="Google Shape;10413;p6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4" name="Google Shape;10414;p6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5" name="Google Shape;10415;p6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6" name="Google Shape;10416;p6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7" name="Google Shape;10417;p6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8" name="Google Shape;10418;p6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9" name="Google Shape;10419;p6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0" name="Google Shape;10420;p6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1" name="Google Shape;10421;p6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2" name="Google Shape;10422;p6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3" name="Google Shape;10423;p6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4" name="Google Shape;10424;p6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5" name="Google Shape;10425;p6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6" name="Google Shape;10426;p6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7" name="Google Shape;10427;p6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8" name="Google Shape;10428;p6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9" name="Google Shape;10429;p6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0" name="Google Shape;10430;p6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1" name="Google Shape;10431;p6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2" name="Google Shape;10432;p6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3" name="Google Shape;10433;p6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4" name="Google Shape;10434;p6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5" name="Google Shape;10435;p6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6" name="Google Shape;10436;p6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7" name="Google Shape;10437;p6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8" name="Google Shape;10438;p6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9" name="Google Shape;10439;p6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0" name="Google Shape;10440;p6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1" name="Google Shape;10441;p6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2" name="Google Shape;10442;p6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3" name="Google Shape;10443;p6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4" name="Google Shape;10444;p6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5" name="Google Shape;10445;p6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6" name="Google Shape;10446;p6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7" name="Google Shape;10447;p6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8" name="Google Shape;10448;p6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9" name="Google Shape;10449;p6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0" name="Google Shape;10450;p6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1" name="Google Shape;10451;p6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2" name="Google Shape;10452;p6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3" name="Google Shape;10453;p6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4" name="Google Shape;10454;p6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5" name="Google Shape;10455;p6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6" name="Google Shape;10456;p6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7" name="Google Shape;10457;p6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8" name="Google Shape;10458;p6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9" name="Google Shape;10459;p6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0" name="Google Shape;10460;p6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1" name="Google Shape;10461;p6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2" name="Google Shape;10462;p6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3" name="Google Shape;10463;p6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4" name="Google Shape;10464;p6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5" name="Google Shape;10465;p6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6" name="Google Shape;10466;p6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7" name="Google Shape;10467;p6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8" name="Google Shape;10468;p6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9" name="Google Shape;10469;p6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0" name="Google Shape;10470;p6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1" name="Google Shape;10471;p6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2" name="Google Shape;10472;p6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3" name="Google Shape;10473;p6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4" name="Google Shape;10474;p6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5" name="Google Shape;10475;p6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6" name="Google Shape;10476;p6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7" name="Google Shape;10477;p6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8" name="Google Shape;10478;p6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9" name="Google Shape;10479;p6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0" name="Google Shape;10480;p6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1" name="Google Shape;10481;p6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2" name="Google Shape;10482;p6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3" name="Google Shape;10483;p6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4" name="Google Shape;10484;p6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5" name="Google Shape;10485;p6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6" name="Google Shape;10486;p6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7" name="Google Shape;10487;p6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8" name="Google Shape;10488;p6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9" name="Google Shape;10489;p6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0" name="Google Shape;10490;p6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1" name="Google Shape;10491;p6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2" name="Google Shape;10492;p6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3" name="Google Shape;10493;p6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4" name="Google Shape;10494;p6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5" name="Google Shape;10495;p6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6" name="Google Shape;10496;p6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7" name="Google Shape;10497;p6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8" name="Google Shape;10498;p6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9" name="Google Shape;10499;p6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0" name="Google Shape;10500;p6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1" name="Google Shape;10501;p6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2" name="Google Shape;10502;p6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3" name="Google Shape;10503;p6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4" name="Google Shape;10504;p6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5" name="Google Shape;10505;p6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6" name="Google Shape;10506;p6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7" name="Google Shape;10507;p6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8" name="Google Shape;10508;p6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9" name="Google Shape;10509;p6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0" name="Google Shape;10510;p6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1" name="Google Shape;10511;p6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2" name="Google Shape;10512;p6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3" name="Google Shape;10513;p6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4" name="Google Shape;10514;p6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5" name="Google Shape;10515;p6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6" name="Google Shape;10516;p6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7" name="Google Shape;10517;p6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8" name="Google Shape;10518;p6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9" name="Google Shape;10519;p6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0" name="Google Shape;10520;p6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1" name="Google Shape;10521;p6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2" name="Google Shape;10522;p6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3" name="Google Shape;10523;p6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4" name="Google Shape;10524;p6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5" name="Google Shape;10525;p6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6" name="Google Shape;10526;p6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7" name="Google Shape;10527;p6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8" name="Google Shape;10528;p6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9" name="Google Shape;10529;p6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0" name="Google Shape;10530;p6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1" name="Google Shape;10531;p6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2" name="Google Shape;10532;p6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3" name="Google Shape;10533;p6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4" name="Google Shape;10534;p6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5" name="Google Shape;10535;p6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6" name="Google Shape;10536;p6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7" name="Google Shape;10537;p6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8" name="Google Shape;10538;p6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9" name="Google Shape;10539;p6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0" name="Google Shape;10540;p6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1" name="Google Shape;10541;p6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2" name="Google Shape;10542;p6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3" name="Google Shape;10543;p6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4" name="Google Shape;10544;p6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5" name="Google Shape;10545;p6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6" name="Google Shape;10546;p6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7" name="Google Shape;10547;p6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8" name="Google Shape;10548;p6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9" name="Google Shape;10549;p6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0" name="Google Shape;10550;p6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1" name="Google Shape;10551;p6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2" name="Google Shape;10552;p6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3" name="Google Shape;10553;p6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4" name="Google Shape;10554;p6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5" name="Google Shape;10555;p6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6" name="Google Shape;10556;p6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7" name="Google Shape;10557;p6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8" name="Google Shape;10558;p6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9" name="Google Shape;10559;p6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0" name="Google Shape;10560;p6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1" name="Google Shape;10561;p6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2" name="Google Shape;10562;p6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3" name="Google Shape;10563;p6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4" name="Google Shape;10564;p6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5" name="Google Shape;10565;p6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6" name="Google Shape;10566;p6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7" name="Google Shape;10567;p6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8" name="Google Shape;10568;p6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9" name="Google Shape;10569;p6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0" name="Google Shape;10570;p6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1" name="Google Shape;10571;p6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2" name="Google Shape;10572;p6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3" name="Google Shape;10573;p6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4" name="Google Shape;10574;p6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5" name="Google Shape;10575;p6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6" name="Google Shape;10576;p6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7" name="Google Shape;10577;p6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8" name="Google Shape;10578;p6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9" name="Google Shape;10579;p6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0" name="Google Shape;10580;p6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1" name="Google Shape;10581;p6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2" name="Google Shape;10582;p6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3" name="Google Shape;10583;p6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4" name="Google Shape;10584;p6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5" name="Google Shape;10585;p6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6" name="Google Shape;10586;p6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7" name="Google Shape;10587;p6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8" name="Google Shape;10588;p6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9" name="Google Shape;10589;p6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0" name="Google Shape;10590;p6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1" name="Google Shape;10591;p6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2" name="Google Shape;10592;p6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3" name="Google Shape;10593;p6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4" name="Google Shape;10594;p6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5" name="Google Shape;10595;p6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6" name="Google Shape;10596;p6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7" name="Google Shape;10597;p6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8" name="Google Shape;10598;p6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9" name="Google Shape;10599;p6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0" name="Google Shape;10600;p6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1" name="Google Shape;10601;p6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2" name="Google Shape;10602;p6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3" name="Google Shape;10603;p6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4" name="Google Shape;10604;p6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5" name="Google Shape;10605;p6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6" name="Google Shape;10606;p6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7" name="Google Shape;10607;p6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8" name="Google Shape;10608;p6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9" name="Google Shape;10609;p6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0" name="Google Shape;10610;p6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1" name="Google Shape;10611;p6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2" name="Google Shape;10612;p6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3" name="Google Shape;10613;p6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4" name="Google Shape;10614;p6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5" name="Google Shape;10615;p6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6" name="Google Shape;10616;p6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7" name="Google Shape;10617;p6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8" name="Google Shape;10618;p6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9" name="Google Shape;10619;p6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0" name="Google Shape;10620;p6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1" name="Google Shape;10621;p6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2" name="Google Shape;10622;p6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3" name="Google Shape;10623;p6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4" name="Google Shape;10624;p6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5" name="Google Shape;10625;p6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6" name="Google Shape;10626;p6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7" name="Google Shape;10627;p6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8" name="Google Shape;10628;p6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9" name="Google Shape;10629;p6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0" name="Google Shape;10630;p6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1" name="Google Shape;10631;p6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2" name="Google Shape;10632;p6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3" name="Google Shape;10633;p6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4" name="Google Shape;10634;p6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5" name="Google Shape;10635;p6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6" name="Google Shape;10636;p6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7" name="Google Shape;10637;p6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8" name="Google Shape;10638;p6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9" name="Google Shape;10639;p6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0" name="Google Shape;10640;p6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1" name="Google Shape;10641;p6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2" name="Google Shape;10642;p6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3" name="Google Shape;10643;p6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4" name="Google Shape;10644;p6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5" name="Google Shape;10645;p6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6" name="Google Shape;10646;p6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7" name="Google Shape;10647;p6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8" name="Google Shape;10648;p6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9" name="Google Shape;10649;p6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0" name="Google Shape;10650;p6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1" name="Google Shape;10651;p6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2" name="Google Shape;10652;p6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3" name="Google Shape;10653;p6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4" name="Google Shape;10654;p6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5" name="Google Shape;10655;p6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6" name="Google Shape;10656;p6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7" name="Google Shape;10657;p6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8" name="Google Shape;10658;p6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9" name="Google Shape;10659;p6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0" name="Google Shape;10660;p6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1" name="Google Shape;10661;p6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2" name="Google Shape;10662;p6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3" name="Google Shape;10663;p6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4" name="Google Shape;10664;p6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5" name="Google Shape;10665;p6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6" name="Google Shape;10666;p6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7" name="Google Shape;10667;p6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8" name="Google Shape;10668;p6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9" name="Google Shape;10669;p6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0" name="Google Shape;10670;p6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1" name="Google Shape;10671;p6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2" name="Google Shape;10672;p6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3" name="Google Shape;10673;p6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4" name="Google Shape;10674;p6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5" name="Google Shape;10675;p6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6" name="Google Shape;10676;p6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7" name="Google Shape;10677;p6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8" name="Google Shape;10678;p6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9" name="Google Shape;10679;p6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0" name="Google Shape;10680;p6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1" name="Google Shape;10681;p6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2" name="Google Shape;10682;p6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3" name="Google Shape;10683;p6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4" name="Google Shape;10684;p6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5" name="Google Shape;10685;p6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6" name="Google Shape;10686;p6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7" name="Google Shape;10687;p6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8" name="Google Shape;10688;p6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89" name="Google Shape;10689;p6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50" cy="2218709"/>
          </a:xfrm>
        </p:grpSpPr>
        <p:sp>
          <p:nvSpPr>
            <p:cNvPr id="10690" name="Google Shape;10690;p6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1" name="Google Shape;10691;p6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2" name="Google Shape;10692;p6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3" name="Google Shape;10693;p6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4" name="Google Shape;10694;p6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5" name="Google Shape;10695;p6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6" name="Google Shape;10696;p6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7" name="Google Shape;10697;p6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8" name="Google Shape;10698;p6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9" name="Google Shape;10699;p6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0" name="Google Shape;10700;p6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1" name="Google Shape;10701;p6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2" name="Google Shape;10702;p6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3" name="Google Shape;10703;p6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4" name="Google Shape;10704;p6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5" name="Google Shape;10705;p6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6" name="Google Shape;10706;p6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7" name="Google Shape;10707;p6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8" name="Google Shape;10708;p6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9" name="Google Shape;10709;p6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0" name="Google Shape;10710;p6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1" name="Google Shape;10711;p6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2" name="Google Shape;10712;p6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3" name="Google Shape;10713;p6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4" name="Google Shape;10714;p6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5" name="Google Shape;10715;p6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6" name="Google Shape;10716;p6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7" name="Google Shape;10717;p6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8" name="Google Shape;10718;p6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9" name="Google Shape;10719;p6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0" name="Google Shape;10720;p6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1" name="Google Shape;10721;p6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2" name="Google Shape;10722;p6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3" name="Google Shape;10723;p6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4" name="Google Shape;10724;p6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5" name="Google Shape;10725;p6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6" name="Google Shape;10726;p6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7" name="Google Shape;10727;p6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8" name="Google Shape;10728;p6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9" name="Google Shape;10729;p6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0" name="Google Shape;10730;p6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1" name="Google Shape;10731;p6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2" name="Google Shape;10732;p6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3" name="Google Shape;10733;p6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4" name="Google Shape;10734;p6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5" name="Google Shape;10735;p6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6" name="Google Shape;10736;p6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7" name="Google Shape;10737;p6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8" name="Google Shape;10738;p6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9" name="Google Shape;10739;p6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0" name="Google Shape;10740;p6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1" name="Google Shape;10741;p6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2" name="Google Shape;10742;p6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3" name="Google Shape;10743;p6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4" name="Google Shape;10744;p6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5" name="Google Shape;10745;p6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6" name="Google Shape;10746;p6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7" name="Google Shape;10747;p6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8" name="Google Shape;10748;p6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9" name="Google Shape;10749;p6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0" name="Google Shape;10750;p6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1" name="Google Shape;10751;p6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2" name="Google Shape;10752;p6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3" name="Google Shape;10753;p6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4" name="Google Shape;10754;p6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5" name="Google Shape;10755;p6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6" name="Google Shape;10756;p6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7" name="Google Shape;10757;p6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8" name="Google Shape;10758;p6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9" name="Google Shape;10759;p6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0" name="Google Shape;10760;p6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1" name="Google Shape;10761;p6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2" name="Google Shape;10762;p6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3" name="Google Shape;10763;p6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4" name="Google Shape;10764;p6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5" name="Google Shape;10765;p6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6" name="Google Shape;10766;p6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7" name="Google Shape;10767;p6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8" name="Google Shape;10768;p6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9" name="Google Shape;10769;p6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0" name="Google Shape;10770;p6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1" name="Google Shape;10771;p6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2" name="Google Shape;10772;p6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3" name="Google Shape;10773;p6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4" name="Google Shape;10774;p6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5" name="Google Shape;10775;p6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6" name="Google Shape;10776;p6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7" name="Google Shape;10777;p6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8" name="Google Shape;10778;p6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9" name="Google Shape;10779;p6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0" name="Google Shape;10780;p6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1" name="Google Shape;10781;p6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2" name="Google Shape;10782;p6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3" name="Google Shape;10783;p6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4" name="Google Shape;10784;p6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5" name="Google Shape;10785;p6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6" name="Google Shape;10786;p6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7" name="Google Shape;10787;p6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8" name="Google Shape;10788;p6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9" name="Google Shape;10789;p6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0" name="Google Shape;10790;p6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1" name="Google Shape;10791;p6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2" name="Google Shape;10792;p6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3" name="Google Shape;10793;p6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4" name="Google Shape;10794;p6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5" name="Google Shape;10795;p6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6" name="Google Shape;10796;p6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7" name="Google Shape;10797;p6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8" name="Google Shape;10798;p6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9" name="Google Shape;10799;p6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0" name="Google Shape;10800;p6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1" name="Google Shape;10801;p6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2" name="Google Shape;10802;p6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3" name="Google Shape;10803;p6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4" name="Google Shape;10804;p6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5" name="Google Shape;10805;p6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6" name="Google Shape;10806;p6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7" name="Google Shape;10807;p6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8" name="Google Shape;10808;p6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9" name="Google Shape;10809;p6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0" name="Google Shape;10810;p6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1" name="Google Shape;10811;p6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2" name="Google Shape;10812;p6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3" name="Google Shape;10813;p6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4" name="Google Shape;10814;p6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5" name="Google Shape;10815;p6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6" name="Google Shape;10816;p6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7" name="Google Shape;10817;p6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8" name="Google Shape;10818;p6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9" name="Google Shape;10819;p6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0" name="Google Shape;10820;p6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1" name="Google Shape;10821;p6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2" name="Google Shape;10822;p6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3" name="Google Shape;10823;p6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4" name="Google Shape;10824;p6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5" name="Google Shape;10825;p6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6" name="Google Shape;10826;p6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7" name="Google Shape;10827;p6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8" name="Google Shape;10828;p6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9" name="Google Shape;10829;p6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0" name="Google Shape;10830;p6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1" name="Google Shape;10831;p6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2" name="Google Shape;10832;p6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3" name="Google Shape;10833;p6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4" name="Google Shape;10834;p6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5" name="Google Shape;10835;p6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6" name="Google Shape;10836;p6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7" name="Google Shape;10837;p6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8" name="Google Shape;10838;p6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9" name="Google Shape;10839;p6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0" name="Google Shape;10840;p6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1" name="Google Shape;10841;p6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2" name="Google Shape;10842;p6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3" name="Google Shape;10843;p6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4" name="Google Shape;10844;p6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5" name="Google Shape;10845;p6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6" name="Google Shape;10846;p6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7" name="Google Shape;10847;p6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8" name="Google Shape;10848;p6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9" name="Google Shape;10849;p6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0" name="Google Shape;10850;p6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1" name="Google Shape;10851;p6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2" name="Google Shape;10852;p6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3" name="Google Shape;10853;p6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4" name="Google Shape;10854;p6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5" name="Google Shape;10855;p6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6" name="Google Shape;10856;p6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7" name="Google Shape;10857;p6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8" name="Google Shape;10858;p6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9" name="Google Shape;10859;p6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0" name="Google Shape;10860;p6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1" name="Google Shape;10861;p6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2" name="Google Shape;10862;p6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3" name="Google Shape;10863;p6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4" name="Google Shape;10864;p6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5" name="Google Shape;10865;p6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6" name="Google Shape;10866;p6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7" name="Google Shape;10867;p6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8" name="Google Shape;10868;p6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9" name="Google Shape;10869;p6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0" name="Google Shape;10870;p6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1" name="Google Shape;10871;p6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2" name="Google Shape;10872;p6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3" name="Google Shape;10873;p6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4" name="Google Shape;10874;p6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5" name="Google Shape;10875;p6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6" name="Google Shape;10876;p6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7" name="Google Shape;10877;p6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8" name="Google Shape;10878;p6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9" name="Google Shape;10879;p6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0" name="Google Shape;10880;p6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1" name="Google Shape;10881;p6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2" name="Google Shape;10882;p6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3" name="Google Shape;10883;p6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4" name="Google Shape;10884;p6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5" name="Google Shape;10885;p6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6" name="Google Shape;10886;p6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7" name="Google Shape;10887;p6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8" name="Google Shape;10888;p6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9" name="Google Shape;10889;p6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0" name="Google Shape;10890;p6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1" name="Google Shape;10891;p6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2" name="Google Shape;10892;p6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3" name="Google Shape;10893;p6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4" name="Google Shape;10894;p6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5" name="Google Shape;10895;p6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6" name="Google Shape;10896;p6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7" name="Google Shape;10897;p6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8" name="Google Shape;10898;p6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9" name="Google Shape;10899;p6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0" name="Google Shape;10900;p6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1" name="Google Shape;10901;p6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2" name="Google Shape;10902;p6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3" name="Google Shape;10903;p6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4" name="Google Shape;10904;p6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5" name="Google Shape;10905;p6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6" name="Google Shape;10906;p6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7" name="Google Shape;10907;p6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8" name="Google Shape;10908;p6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9" name="Google Shape;10909;p6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0" name="Google Shape;10910;p6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1" name="Google Shape;10911;p6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2" name="Google Shape;10912;p6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3" name="Google Shape;10913;p6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4" name="Google Shape;10914;p6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5" name="Google Shape;10915;p6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6" name="Google Shape;10916;p6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7" name="Google Shape;10917;p6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8" name="Google Shape;10918;p6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9" name="Google Shape;10919;p6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0" name="Google Shape;10920;p6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1" name="Google Shape;10921;p6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2" name="Google Shape;10922;p6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3" name="Google Shape;10923;p6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4" name="Google Shape;10924;p6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5" name="Google Shape;10925;p6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6" name="Google Shape;10926;p6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7" name="Google Shape;10927;p6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8" name="Google Shape;10928;p6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9" name="Google Shape;10929;p6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0" name="Google Shape;10930;p6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1" name="Google Shape;10931;p6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2" name="Google Shape;10932;p6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3" name="Google Shape;10933;p6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4" name="Google Shape;10934;p6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5" name="Google Shape;10935;p6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6" name="Google Shape;10936;p6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7" name="Google Shape;10937;p6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8" name="Google Shape;10938;p6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9" name="Google Shape;10939;p6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0" name="Google Shape;10940;p6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1" name="Google Shape;10941;p6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2" name="Google Shape;10942;p6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3" name="Google Shape;10943;p6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4" name="Google Shape;10944;p6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5" name="Google Shape;10945;p6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6" name="Google Shape;10946;p6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7" name="Google Shape;10947;p6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8" name="Google Shape;10948;p6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9" name="Google Shape;10949;p6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0" name="Google Shape;10950;p6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1" name="Google Shape;10951;p6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2" name="Google Shape;10952;p6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3" name="Google Shape;10953;p6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4" name="Google Shape;10954;p6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5" name="Google Shape;10955;p6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6" name="Google Shape;10956;p6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7" name="Google Shape;10957;p6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8" name="Google Shape;10958;p6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9" name="Google Shape;10959;p6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0" name="Google Shape;10960;p6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1" name="Google Shape;10961;p6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2" name="Google Shape;10962;p6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3" name="Google Shape;10963;p6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4" name="Google Shape;10964;p6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5" name="Google Shape;10965;p6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6" name="Google Shape;10966;p6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7" name="Google Shape;10967;p6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8" name="Google Shape;10968;p6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9" name="Google Shape;10969;p6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0" name="Google Shape;10970;p6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1" name="Google Shape;10971;p6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2" name="Google Shape;10972;p6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3" name="Google Shape;10973;p6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4" name="Google Shape;10974;p6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5" name="Google Shape;10975;p6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6" name="Google Shape;10976;p6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7" name="Google Shape;10977;p6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8" name="Google Shape;10978;p6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9" name="Google Shape;10979;p6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0" name="Google Shape;10980;p6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1" name="Google Shape;10981;p6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2" name="Google Shape;10982;p6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3" name="Google Shape;10983;p6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4" name="Google Shape;10984;p6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5" name="Google Shape;10985;p6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6" name="Google Shape;10986;p6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7" name="Google Shape;10987;p6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8" name="Google Shape;10988;p6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9" name="Google Shape;10989;p6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0" name="Google Shape;10990;p6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1" name="Google Shape;10991;p6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2" name="Google Shape;10992;p6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3" name="Google Shape;10993;p6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4" name="Google Shape;10994;p6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5" name="Google Shape;10995;p6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6" name="Google Shape;10996;p6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7" name="Google Shape;10997;p6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8" name="Google Shape;10998;p6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9" name="Google Shape;10999;p6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0" name="Google Shape;11000;p6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1" name="Google Shape;11001;p6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2" name="Google Shape;11002;p6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3" name="Google Shape;11003;p6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4" name="Google Shape;11004;p6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5" name="Google Shape;11005;p6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6" name="Google Shape;11006;p6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7" name="Google Shape;11007;p6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8" name="Google Shape;11008;p6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9" name="Google Shape;11009;p6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0" name="Google Shape;11010;p6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1" name="Google Shape;11011;p6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2" name="Google Shape;11012;p6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3" name="Google Shape;11013;p6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4" name="Google Shape;11014;p6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5" name="Google Shape;11015;p6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6" name="Google Shape;11016;p6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7" name="Google Shape;11017;p6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8" name="Google Shape;11018;p6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theme" Target="../theme/theme4.xml"/><Relationship Id="rId25" Type="http://schemas.openxmlformats.org/officeDocument/2006/relationships/slideLayout" Target="../slideLayouts/slideLayout62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b="0" i="0" sz="18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539" name="Shape 5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0" name="Google Shape;554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b="0" i="0" sz="2800" u="none" cap="none" strike="noStrik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/>
        </p:txBody>
      </p:sp>
      <p:sp>
        <p:nvSpPr>
          <p:cNvPr id="5541" name="Google Shape;5541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b="0" i="0" sz="18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b="0" i="0" sz="1400" u="none" cap="none" strike="noStrik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slide" Target="/ppt/slides/slide1.xml"/><Relationship Id="rId5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slide" Target="/ppt/slides/slide1.xml"/><Relationship Id="rId5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slide" Target="/ppt/slides/slide1.xml"/><Relationship Id="rId5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Relationship Id="rId3" Type="http://schemas.openxmlformats.org/officeDocument/2006/relationships/slide" Target="/ppt/slides/slide20.xml"/><Relationship Id="rId4" Type="http://schemas.openxmlformats.org/officeDocument/2006/relationships/image" Target="../media/image3.png"/><Relationship Id="rId5" Type="http://schemas.openxmlformats.org/officeDocument/2006/relationships/slide" Target="/ppt/slides/slide1.xml"/><Relationship Id="rId6" Type="http://schemas.openxmlformats.org/officeDocument/2006/relationships/image" Target="../media/image14.png"/><Relationship Id="rId7" Type="http://schemas.openxmlformats.org/officeDocument/2006/relationships/slide" Target="/ppt/slides/slide6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1.xml"/><Relationship Id="rId3" Type="http://schemas.openxmlformats.org/officeDocument/2006/relationships/slide" Target="/ppt/slides/slide21.xml"/><Relationship Id="rId4" Type="http://schemas.openxmlformats.org/officeDocument/2006/relationships/image" Target="../media/image3.png"/><Relationship Id="rId5" Type="http://schemas.openxmlformats.org/officeDocument/2006/relationships/slide" Target="/ppt/slides/slide1.xml"/><Relationship Id="rId6" Type="http://schemas.openxmlformats.org/officeDocument/2006/relationships/image" Target="../media/image14.png"/><Relationship Id="rId7" Type="http://schemas.openxmlformats.org/officeDocument/2006/relationships/slide" Target="/ppt/slides/slide6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slide" Target="/ppt/slides/slide1.xml"/><Relationship Id="rId5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image" Target="../media/image7.png"/><Relationship Id="rId5" Type="http://schemas.openxmlformats.org/officeDocument/2006/relationships/image" Target="../media/image18.png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22" name="Shape 1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3" name="Google Shape;11023;p66"/>
          <p:cNvSpPr txBox="1"/>
          <p:nvPr>
            <p:ph idx="4294967295"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0B5394"/>
                </a:solidFill>
              </a:rPr>
              <a:t>Game On: </a:t>
            </a:r>
            <a:endParaRPr sz="36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3600">
                <a:solidFill>
                  <a:srgbClr val="0B5394"/>
                </a:solidFill>
              </a:rPr>
              <a:t>Unlocking the Secrets of Steam Popularity</a:t>
            </a:r>
            <a:endParaRPr sz="5100">
              <a:solidFill>
                <a:srgbClr val="0B5394"/>
              </a:solidFill>
            </a:endParaRPr>
          </a:p>
        </p:txBody>
      </p:sp>
      <p:sp>
        <p:nvSpPr>
          <p:cNvPr id="11024" name="Google Shape;11024;p66"/>
          <p:cNvSpPr txBox="1"/>
          <p:nvPr>
            <p:ph idx="4294967295" type="subTitle"/>
          </p:nvPr>
        </p:nvSpPr>
        <p:spPr>
          <a:xfrm>
            <a:off x="368850" y="4138375"/>
            <a:ext cx="8401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400">
                <a:solidFill>
                  <a:schemeClr val="accent6"/>
                </a:solidFill>
              </a:rPr>
              <a:t>Team</a:t>
            </a:r>
            <a:r>
              <a:rPr lang="en" sz="2400">
                <a:solidFill>
                  <a:schemeClr val="accent6"/>
                </a:solidFill>
              </a:rPr>
              <a:t> B01: </a:t>
            </a:r>
            <a:r>
              <a:rPr lang="en" sz="2400">
                <a:solidFill>
                  <a:schemeClr val="accent6"/>
                </a:solidFill>
              </a:rPr>
              <a:t>Lifu Li, </a:t>
            </a:r>
            <a:r>
              <a:rPr lang="en" sz="2400">
                <a:solidFill>
                  <a:schemeClr val="accent6"/>
                </a:solidFill>
              </a:rPr>
              <a:t>Bei Su,</a:t>
            </a:r>
            <a:r>
              <a:rPr lang="en" sz="2400">
                <a:solidFill>
                  <a:schemeClr val="accent6"/>
                </a:solidFill>
              </a:rPr>
              <a:t>Wenxin Liang</a:t>
            </a:r>
            <a:r>
              <a:rPr lang="en" sz="2400">
                <a:solidFill>
                  <a:schemeClr val="accent6"/>
                </a:solidFill>
              </a:rPr>
              <a:t>, Zehui Wang, Chenhui Shen</a:t>
            </a:r>
            <a:endParaRPr sz="2400">
              <a:solidFill>
                <a:schemeClr val="accent6"/>
              </a:solidFill>
            </a:endParaRPr>
          </a:p>
        </p:txBody>
      </p:sp>
      <p:pic>
        <p:nvPicPr>
          <p:cNvPr id="11025" name="Google Shape;1102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9238" y="193375"/>
            <a:ext cx="3005527" cy="153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64" name="Shape 1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5" name="Google Shape;11965;p75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                   </a:t>
            </a:r>
            <a:r>
              <a:rPr lang="en">
                <a:solidFill>
                  <a:srgbClr val="0B5394"/>
                </a:solidFill>
              </a:rPr>
              <a:t>02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1966" name="Google Shape;11966;p75"/>
          <p:cNvSpPr txBox="1"/>
          <p:nvPr>
            <p:ph type="title"/>
          </p:nvPr>
        </p:nvSpPr>
        <p:spPr>
          <a:xfrm>
            <a:off x="1334700" y="1729950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0B5394"/>
                </a:solidFill>
              </a:rPr>
              <a:t>Stakeholders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1967" name="Google Shape;11967;p75"/>
          <p:cNvSpPr txBox="1"/>
          <p:nvPr>
            <p:ph idx="1" type="subTitle"/>
          </p:nvPr>
        </p:nvSpPr>
        <p:spPr>
          <a:xfrm>
            <a:off x="1753050" y="270377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latin typeface="Orbitron ExtraBold"/>
                <a:ea typeface="Orbitron ExtraBold"/>
                <a:cs typeface="Orbitron ExtraBold"/>
                <a:sym typeface="Orbitron ExtraBold"/>
              </a:rPr>
              <a:t>             </a:t>
            </a:r>
            <a:r>
              <a:rPr lang="en" sz="2100">
                <a:solidFill>
                  <a:schemeClr val="lt1"/>
                </a:solidFill>
                <a:latin typeface="Orbitron ExtraBold"/>
                <a:ea typeface="Orbitron ExtraBold"/>
                <a:cs typeface="Orbitron ExtraBold"/>
                <a:sym typeface="Orbitron ExtraBold"/>
              </a:rPr>
              <a:t>Genre &amp; Price &amp; DLC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1968" name="Google Shape;11968;p75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1969" name="Google Shape;11969;p7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0" name="Google Shape;11970;p7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1" name="Google Shape;11971;p7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2" name="Google Shape;11972;p7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3" name="Google Shape;11973;p7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4" name="Google Shape;11974;p7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5" name="Google Shape;11975;p7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6" name="Google Shape;11976;p7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7" name="Google Shape;11977;p7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8" name="Google Shape;11978;p7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9" name="Google Shape;11979;p7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0" name="Google Shape;11980;p7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1" name="Google Shape;11981;p7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2" name="Google Shape;11982;p7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3" name="Google Shape;11983;p7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4" name="Google Shape;11984;p7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5" name="Google Shape;11985;p7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6" name="Google Shape;11986;p7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7" name="Google Shape;11987;p7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8" name="Google Shape;11988;p7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9" name="Google Shape;11989;p7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0" name="Google Shape;11990;p7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1" name="Google Shape;11991;p7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2" name="Google Shape;11992;p7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3" name="Google Shape;11993;p7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4" name="Google Shape;11994;p7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5" name="Google Shape;11995;p7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96" name="Google Shape;11996;p75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1997" name="Google Shape;11997;p7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8" name="Google Shape;11998;p7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9" name="Google Shape;11999;p7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0" name="Google Shape;12000;p7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1" name="Google Shape;12001;p7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2" name="Google Shape;12002;p7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3" name="Google Shape;12003;p7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4" name="Google Shape;12004;p7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5" name="Google Shape;12005;p7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6" name="Google Shape;12006;p7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7" name="Google Shape;12007;p7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8" name="Google Shape;12008;p7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9" name="Google Shape;12009;p7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0" name="Google Shape;12010;p7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1" name="Google Shape;12011;p7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2" name="Google Shape;12012;p7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3" name="Google Shape;12013;p7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4" name="Google Shape;12014;p7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5" name="Google Shape;12015;p7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6" name="Google Shape;12016;p7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7" name="Google Shape;12017;p7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8" name="Google Shape;12018;p7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9" name="Google Shape;12019;p7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0" name="Google Shape;12020;p7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1" name="Google Shape;12021;p7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2" name="Google Shape;12022;p7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3" name="Google Shape;12023;p7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24" name="Google Shape;12024;p75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2025" name="Google Shape;12025;p7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6" name="Google Shape;12026;p7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7" name="Google Shape;12027;p7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8" name="Google Shape;12028;p7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9" name="Google Shape;12029;p7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0" name="Google Shape;12030;p7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1" name="Google Shape;12031;p7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2" name="Google Shape;12032;p7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3" name="Google Shape;12033;p7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4" name="Google Shape;12034;p7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5" name="Google Shape;12035;p7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6" name="Google Shape;12036;p7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7" name="Google Shape;12037;p7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8" name="Google Shape;12038;p7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9" name="Google Shape;12039;p7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0" name="Google Shape;12040;p7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1" name="Google Shape;12041;p7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2" name="Google Shape;12042;p7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3" name="Google Shape;12043;p7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4" name="Google Shape;12044;p7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5" name="Google Shape;12045;p7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6" name="Google Shape;12046;p7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7" name="Google Shape;12047;p7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8" name="Google Shape;12048;p7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9" name="Google Shape;12049;p7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0" name="Google Shape;12050;p7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1" name="Google Shape;12051;p7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052" name="Google Shape;12052;p75">
            <a:hlinkClick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53" name="Google Shape;12053;p75">
            <a:hlinkClick action="ppaction://hlinksldjump"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57" name="Shape 1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58" name="Google Shape;12058;p76"/>
          <p:cNvGrpSpPr/>
          <p:nvPr/>
        </p:nvGrpSpPr>
        <p:grpSpPr>
          <a:xfrm>
            <a:off x="345836" y="275469"/>
            <a:ext cx="902071" cy="764814"/>
            <a:chOff x="5611625" y="1889950"/>
            <a:chExt cx="531850" cy="450925"/>
          </a:xfrm>
        </p:grpSpPr>
        <p:sp>
          <p:nvSpPr>
            <p:cNvPr id="12059" name="Google Shape;12059;p76"/>
            <p:cNvSpPr/>
            <p:nvPr/>
          </p:nvSpPr>
          <p:spPr>
            <a:xfrm>
              <a:off x="5611625" y="1924650"/>
              <a:ext cx="346825" cy="416225"/>
            </a:xfrm>
            <a:custGeom>
              <a:rect b="b" l="l" r="r" t="t"/>
              <a:pathLst>
                <a:path extrusionOk="0" h="16649" w="13873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0" name="Google Shape;12060;p76"/>
            <p:cNvSpPr/>
            <p:nvPr/>
          </p:nvSpPr>
          <p:spPr>
            <a:xfrm>
              <a:off x="5646275" y="1924650"/>
              <a:ext cx="104100" cy="104075"/>
            </a:xfrm>
            <a:custGeom>
              <a:rect b="b" l="l" r="r" t="t"/>
              <a:pathLst>
                <a:path extrusionOk="0" h="4163" w="4164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1" name="Google Shape;12061;p76"/>
            <p:cNvSpPr/>
            <p:nvPr/>
          </p:nvSpPr>
          <p:spPr>
            <a:xfrm>
              <a:off x="5611625" y="2167425"/>
              <a:ext cx="104050" cy="104075"/>
            </a:xfrm>
            <a:custGeom>
              <a:rect b="b" l="l" r="r" t="t"/>
              <a:pathLst>
                <a:path extrusionOk="0" h="4163" w="4162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2" name="Google Shape;12062;p76"/>
            <p:cNvSpPr/>
            <p:nvPr/>
          </p:nvSpPr>
          <p:spPr>
            <a:xfrm>
              <a:off x="5900625" y="1889950"/>
              <a:ext cx="242850" cy="416225"/>
            </a:xfrm>
            <a:custGeom>
              <a:rect b="b" l="l" r="r" t="t"/>
              <a:pathLst>
                <a:path extrusionOk="0" h="16649" w="9714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3" name="Google Shape;12063;p76"/>
            <p:cNvSpPr/>
            <p:nvPr/>
          </p:nvSpPr>
          <p:spPr>
            <a:xfrm>
              <a:off x="56462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4" name="Google Shape;12064;p76"/>
            <p:cNvSpPr/>
            <p:nvPr/>
          </p:nvSpPr>
          <p:spPr>
            <a:xfrm>
              <a:off x="58890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5" name="Google Shape;12065;p76"/>
            <p:cNvSpPr/>
            <p:nvPr/>
          </p:nvSpPr>
          <p:spPr>
            <a:xfrm>
              <a:off x="5715650" y="1924650"/>
              <a:ext cx="138775" cy="34675"/>
            </a:xfrm>
            <a:custGeom>
              <a:rect b="b" l="l" r="r" t="t"/>
              <a:pathLst>
                <a:path extrusionOk="0" h="1387" w="5551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6" name="Google Shape;12066;p76"/>
            <p:cNvSpPr/>
            <p:nvPr/>
          </p:nvSpPr>
          <p:spPr>
            <a:xfrm>
              <a:off x="5680975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7" name="Google Shape;12067;p76"/>
            <p:cNvSpPr/>
            <p:nvPr/>
          </p:nvSpPr>
          <p:spPr>
            <a:xfrm>
              <a:off x="5854400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8" name="Google Shape;12068;p76"/>
            <p:cNvSpPr/>
            <p:nvPr/>
          </p:nvSpPr>
          <p:spPr>
            <a:xfrm>
              <a:off x="5819700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9" name="Google Shape;12069;p76"/>
            <p:cNvSpPr/>
            <p:nvPr/>
          </p:nvSpPr>
          <p:spPr>
            <a:xfrm>
              <a:off x="56462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0" name="Google Shape;12070;p76"/>
            <p:cNvSpPr/>
            <p:nvPr/>
          </p:nvSpPr>
          <p:spPr>
            <a:xfrm>
              <a:off x="58890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1" name="Google Shape;12071;p76"/>
            <p:cNvSpPr/>
            <p:nvPr/>
          </p:nvSpPr>
          <p:spPr>
            <a:xfrm>
              <a:off x="5611625" y="2236775"/>
              <a:ext cx="346825" cy="104100"/>
            </a:xfrm>
            <a:custGeom>
              <a:rect b="b" l="l" r="r" t="t"/>
              <a:pathLst>
                <a:path extrusionOk="0" h="4164" w="13873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2" name="Google Shape;12072;p76"/>
            <p:cNvSpPr/>
            <p:nvPr/>
          </p:nvSpPr>
          <p:spPr>
            <a:xfrm>
              <a:off x="5680975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3" name="Google Shape;12073;p76"/>
            <p:cNvSpPr/>
            <p:nvPr/>
          </p:nvSpPr>
          <p:spPr>
            <a:xfrm>
              <a:off x="6074050" y="195935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4" name="Google Shape;12074;p76"/>
            <p:cNvSpPr/>
            <p:nvPr/>
          </p:nvSpPr>
          <p:spPr>
            <a:xfrm>
              <a:off x="5900625" y="1889950"/>
              <a:ext cx="138775" cy="34725"/>
            </a:xfrm>
            <a:custGeom>
              <a:rect b="b" l="l" r="r" t="t"/>
              <a:pathLst>
                <a:path extrusionOk="0" h="1389" w="5551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5" name="Google Shape;12075;p76"/>
            <p:cNvSpPr/>
            <p:nvPr/>
          </p:nvSpPr>
          <p:spPr>
            <a:xfrm>
              <a:off x="6039375" y="19246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6" name="Google Shape;12076;p76"/>
            <p:cNvSpPr/>
            <p:nvPr/>
          </p:nvSpPr>
          <p:spPr>
            <a:xfrm>
              <a:off x="6004675" y="2098075"/>
              <a:ext cx="69400" cy="69375"/>
            </a:xfrm>
            <a:custGeom>
              <a:rect b="b" l="l" r="r" t="t"/>
              <a:pathLst>
                <a:path extrusionOk="0" h="2775" w="2776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7" name="Google Shape;12077;p76"/>
            <p:cNvSpPr/>
            <p:nvPr/>
          </p:nvSpPr>
          <p:spPr>
            <a:xfrm>
              <a:off x="6074050" y="21674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8" name="Google Shape;12078;p76"/>
            <p:cNvSpPr/>
            <p:nvPr/>
          </p:nvSpPr>
          <p:spPr>
            <a:xfrm>
              <a:off x="5993125" y="2202125"/>
              <a:ext cx="150350" cy="104050"/>
            </a:xfrm>
            <a:custGeom>
              <a:rect b="b" l="l" r="r" t="t"/>
              <a:pathLst>
                <a:path extrusionOk="0" h="4162" w="6014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79" name="Google Shape;12079;p76"/>
          <p:cNvSpPr txBox="1"/>
          <p:nvPr/>
        </p:nvSpPr>
        <p:spPr>
          <a:xfrm>
            <a:off x="1415825" y="438275"/>
            <a:ext cx="45372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Stakeholders </a:t>
            </a:r>
            <a:r>
              <a:rPr b="1" lang="en" sz="24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- Developers</a:t>
            </a:r>
            <a:endParaRPr b="1" sz="2400">
              <a:solidFill>
                <a:srgbClr val="0B5394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12080" name="Google Shape;12080;p76"/>
          <p:cNvPicPr preferRelativeResize="0"/>
          <p:nvPr/>
        </p:nvPicPr>
        <p:blipFill rotWithShape="1">
          <a:blip r:embed="rId3">
            <a:alphaModFix/>
          </a:blip>
          <a:srcRect b="0" l="0" r="33735" t="0"/>
          <a:stretch/>
        </p:blipFill>
        <p:spPr>
          <a:xfrm>
            <a:off x="1713450" y="2087875"/>
            <a:ext cx="5391550" cy="159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81" name="Google Shape;12081;p76"/>
          <p:cNvSpPr txBox="1"/>
          <p:nvPr/>
        </p:nvSpPr>
        <p:spPr>
          <a:xfrm>
            <a:off x="6252050" y="3685150"/>
            <a:ext cx="20496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323/26307≈1.2%</a:t>
            </a:r>
            <a:endParaRPr sz="1800"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082" name="Google Shape;12082;p76"/>
          <p:cNvSpPr txBox="1"/>
          <p:nvPr/>
        </p:nvSpPr>
        <p:spPr>
          <a:xfrm>
            <a:off x="3471375" y="1694450"/>
            <a:ext cx="26703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Competitive Market</a:t>
            </a:r>
            <a:endParaRPr sz="1800"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86" name="Shape 12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87" name="Google Shape;12087;p77"/>
          <p:cNvGrpSpPr/>
          <p:nvPr/>
        </p:nvGrpSpPr>
        <p:grpSpPr>
          <a:xfrm>
            <a:off x="345836" y="275469"/>
            <a:ext cx="902071" cy="764814"/>
            <a:chOff x="5611625" y="1889950"/>
            <a:chExt cx="531850" cy="450925"/>
          </a:xfrm>
        </p:grpSpPr>
        <p:sp>
          <p:nvSpPr>
            <p:cNvPr id="12088" name="Google Shape;12088;p77"/>
            <p:cNvSpPr/>
            <p:nvPr/>
          </p:nvSpPr>
          <p:spPr>
            <a:xfrm>
              <a:off x="5611625" y="1924650"/>
              <a:ext cx="346825" cy="416225"/>
            </a:xfrm>
            <a:custGeom>
              <a:rect b="b" l="l" r="r" t="t"/>
              <a:pathLst>
                <a:path extrusionOk="0" h="16649" w="13873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9" name="Google Shape;12089;p77"/>
            <p:cNvSpPr/>
            <p:nvPr/>
          </p:nvSpPr>
          <p:spPr>
            <a:xfrm>
              <a:off x="5646275" y="1924650"/>
              <a:ext cx="104100" cy="104075"/>
            </a:xfrm>
            <a:custGeom>
              <a:rect b="b" l="l" r="r" t="t"/>
              <a:pathLst>
                <a:path extrusionOk="0" h="4163" w="4164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0" name="Google Shape;12090;p77"/>
            <p:cNvSpPr/>
            <p:nvPr/>
          </p:nvSpPr>
          <p:spPr>
            <a:xfrm>
              <a:off x="5611625" y="2167425"/>
              <a:ext cx="104050" cy="104075"/>
            </a:xfrm>
            <a:custGeom>
              <a:rect b="b" l="l" r="r" t="t"/>
              <a:pathLst>
                <a:path extrusionOk="0" h="4163" w="4162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1" name="Google Shape;12091;p77"/>
            <p:cNvSpPr/>
            <p:nvPr/>
          </p:nvSpPr>
          <p:spPr>
            <a:xfrm>
              <a:off x="5900625" y="1889950"/>
              <a:ext cx="242850" cy="416225"/>
            </a:xfrm>
            <a:custGeom>
              <a:rect b="b" l="l" r="r" t="t"/>
              <a:pathLst>
                <a:path extrusionOk="0" h="16649" w="9714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2" name="Google Shape;12092;p77"/>
            <p:cNvSpPr/>
            <p:nvPr/>
          </p:nvSpPr>
          <p:spPr>
            <a:xfrm>
              <a:off x="56462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3" name="Google Shape;12093;p77"/>
            <p:cNvSpPr/>
            <p:nvPr/>
          </p:nvSpPr>
          <p:spPr>
            <a:xfrm>
              <a:off x="58890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4" name="Google Shape;12094;p77"/>
            <p:cNvSpPr/>
            <p:nvPr/>
          </p:nvSpPr>
          <p:spPr>
            <a:xfrm>
              <a:off x="5715650" y="1924650"/>
              <a:ext cx="138775" cy="34675"/>
            </a:xfrm>
            <a:custGeom>
              <a:rect b="b" l="l" r="r" t="t"/>
              <a:pathLst>
                <a:path extrusionOk="0" h="1387" w="5551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5" name="Google Shape;12095;p77"/>
            <p:cNvSpPr/>
            <p:nvPr/>
          </p:nvSpPr>
          <p:spPr>
            <a:xfrm>
              <a:off x="5680975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6" name="Google Shape;12096;p77"/>
            <p:cNvSpPr/>
            <p:nvPr/>
          </p:nvSpPr>
          <p:spPr>
            <a:xfrm>
              <a:off x="5854400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7" name="Google Shape;12097;p77"/>
            <p:cNvSpPr/>
            <p:nvPr/>
          </p:nvSpPr>
          <p:spPr>
            <a:xfrm>
              <a:off x="5819700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8" name="Google Shape;12098;p77"/>
            <p:cNvSpPr/>
            <p:nvPr/>
          </p:nvSpPr>
          <p:spPr>
            <a:xfrm>
              <a:off x="56462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9" name="Google Shape;12099;p77"/>
            <p:cNvSpPr/>
            <p:nvPr/>
          </p:nvSpPr>
          <p:spPr>
            <a:xfrm>
              <a:off x="58890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0" name="Google Shape;12100;p77"/>
            <p:cNvSpPr/>
            <p:nvPr/>
          </p:nvSpPr>
          <p:spPr>
            <a:xfrm>
              <a:off x="5611625" y="2236775"/>
              <a:ext cx="346825" cy="104100"/>
            </a:xfrm>
            <a:custGeom>
              <a:rect b="b" l="l" r="r" t="t"/>
              <a:pathLst>
                <a:path extrusionOk="0" h="4164" w="13873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1" name="Google Shape;12101;p77"/>
            <p:cNvSpPr/>
            <p:nvPr/>
          </p:nvSpPr>
          <p:spPr>
            <a:xfrm>
              <a:off x="5680975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2" name="Google Shape;12102;p77"/>
            <p:cNvSpPr/>
            <p:nvPr/>
          </p:nvSpPr>
          <p:spPr>
            <a:xfrm>
              <a:off x="6074050" y="195935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3" name="Google Shape;12103;p77"/>
            <p:cNvSpPr/>
            <p:nvPr/>
          </p:nvSpPr>
          <p:spPr>
            <a:xfrm>
              <a:off x="5900625" y="1889950"/>
              <a:ext cx="138775" cy="34725"/>
            </a:xfrm>
            <a:custGeom>
              <a:rect b="b" l="l" r="r" t="t"/>
              <a:pathLst>
                <a:path extrusionOk="0" h="1389" w="5551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4" name="Google Shape;12104;p77"/>
            <p:cNvSpPr/>
            <p:nvPr/>
          </p:nvSpPr>
          <p:spPr>
            <a:xfrm>
              <a:off x="6039375" y="19246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5" name="Google Shape;12105;p77"/>
            <p:cNvSpPr/>
            <p:nvPr/>
          </p:nvSpPr>
          <p:spPr>
            <a:xfrm>
              <a:off x="6004675" y="2098075"/>
              <a:ext cx="69400" cy="69375"/>
            </a:xfrm>
            <a:custGeom>
              <a:rect b="b" l="l" r="r" t="t"/>
              <a:pathLst>
                <a:path extrusionOk="0" h="2775" w="2776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6" name="Google Shape;12106;p77"/>
            <p:cNvSpPr/>
            <p:nvPr/>
          </p:nvSpPr>
          <p:spPr>
            <a:xfrm>
              <a:off x="6074050" y="21674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7" name="Google Shape;12107;p77"/>
            <p:cNvSpPr/>
            <p:nvPr/>
          </p:nvSpPr>
          <p:spPr>
            <a:xfrm>
              <a:off x="5993125" y="2202125"/>
              <a:ext cx="150350" cy="104050"/>
            </a:xfrm>
            <a:custGeom>
              <a:rect b="b" l="l" r="r" t="t"/>
              <a:pathLst>
                <a:path extrusionOk="0" h="4162" w="6014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08" name="Google Shape;12108;p77"/>
          <p:cNvSpPr txBox="1"/>
          <p:nvPr/>
        </p:nvSpPr>
        <p:spPr>
          <a:xfrm>
            <a:off x="1415825" y="438275"/>
            <a:ext cx="45372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Stakeholders </a:t>
            </a:r>
            <a:r>
              <a:rPr b="1" lang="en" sz="24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- Developers</a:t>
            </a:r>
            <a:endParaRPr b="1" sz="2400">
              <a:solidFill>
                <a:srgbClr val="0B5394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12109" name="Google Shape;12109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5162" y="1984950"/>
            <a:ext cx="3698276" cy="2000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10" name="Google Shape;12110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350" y="1984950"/>
            <a:ext cx="5078100" cy="1926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111" name="Google Shape;12111;p77"/>
          <p:cNvSpPr/>
          <p:nvPr/>
        </p:nvSpPr>
        <p:spPr>
          <a:xfrm>
            <a:off x="5391150" y="2172100"/>
            <a:ext cx="3486300" cy="180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112" name="Google Shape;12112;p77"/>
          <p:cNvSpPr/>
          <p:nvPr/>
        </p:nvSpPr>
        <p:spPr>
          <a:xfrm>
            <a:off x="290500" y="2172100"/>
            <a:ext cx="4819800" cy="180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113" name="Google Shape;12113;p77"/>
          <p:cNvSpPr/>
          <p:nvPr/>
        </p:nvSpPr>
        <p:spPr>
          <a:xfrm>
            <a:off x="290500" y="3647625"/>
            <a:ext cx="4819800" cy="1809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114" name="Google Shape;12114;p77"/>
          <p:cNvSpPr/>
          <p:nvPr/>
        </p:nvSpPr>
        <p:spPr>
          <a:xfrm>
            <a:off x="290500" y="3484825"/>
            <a:ext cx="4819800" cy="180900"/>
          </a:xfrm>
          <a:prstGeom prst="rect">
            <a:avLst/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115" name="Google Shape;12115;p77"/>
          <p:cNvSpPr txBox="1"/>
          <p:nvPr/>
        </p:nvSpPr>
        <p:spPr>
          <a:xfrm>
            <a:off x="110300" y="1496475"/>
            <a:ext cx="54753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Top 10 Developers in All Games vs. Popular Games Ranking</a:t>
            </a:r>
            <a:endParaRPr sz="1800"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116" name="Google Shape;12116;p77"/>
          <p:cNvSpPr txBox="1"/>
          <p:nvPr/>
        </p:nvSpPr>
        <p:spPr>
          <a:xfrm>
            <a:off x="5477875" y="1496475"/>
            <a:ext cx="46326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Top 10 Developers in </a:t>
            </a:r>
            <a:r>
              <a:rPr lang="en" sz="1800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popular games ratio</a:t>
            </a:r>
            <a:endParaRPr sz="1800"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117" name="Google Shape;12117;p77"/>
          <p:cNvSpPr txBox="1"/>
          <p:nvPr/>
        </p:nvSpPr>
        <p:spPr>
          <a:xfrm>
            <a:off x="2132675" y="4077200"/>
            <a:ext cx="6308400" cy="9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Advent Pro Medium"/>
              <a:buChar char="●"/>
            </a:pPr>
            <a:r>
              <a:rPr lang="en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Valve’s leading position</a:t>
            </a:r>
            <a:endParaRPr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Advent Pro Medium"/>
              <a:buChar char="●"/>
            </a:pPr>
            <a:r>
              <a:rPr lang="en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Amazon Games ‘Few but Quality’ Strategy</a:t>
            </a:r>
            <a:endParaRPr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Advent Pro Medium"/>
              <a:buChar char="●"/>
            </a:pPr>
            <a:r>
              <a:rPr lang="en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KOEI TECMO’s Challenge in Balancing Quality and Quantity</a:t>
            </a:r>
            <a:endParaRPr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21" name="Shape 1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2" name="Google Shape;12122;p78"/>
          <p:cNvSpPr txBox="1"/>
          <p:nvPr/>
        </p:nvSpPr>
        <p:spPr>
          <a:xfrm>
            <a:off x="1415825" y="438275"/>
            <a:ext cx="45372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Stakeholders </a:t>
            </a:r>
            <a:r>
              <a:rPr b="1" lang="en" sz="24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- Publishers</a:t>
            </a:r>
            <a:endParaRPr b="1" sz="2400">
              <a:solidFill>
                <a:srgbClr val="0B5394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12123" name="Google Shape;12123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4300" y="2087675"/>
            <a:ext cx="5634625" cy="213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24" name="Google Shape;12124;p78"/>
          <p:cNvSpPr/>
          <p:nvPr/>
        </p:nvSpPr>
        <p:spPr>
          <a:xfrm>
            <a:off x="1809125" y="2868150"/>
            <a:ext cx="5162700" cy="160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grpSp>
        <p:nvGrpSpPr>
          <p:cNvPr id="12125" name="Google Shape;12125;p78"/>
          <p:cNvGrpSpPr/>
          <p:nvPr/>
        </p:nvGrpSpPr>
        <p:grpSpPr>
          <a:xfrm>
            <a:off x="345836" y="275469"/>
            <a:ext cx="902071" cy="764814"/>
            <a:chOff x="5611625" y="1889950"/>
            <a:chExt cx="531850" cy="450925"/>
          </a:xfrm>
        </p:grpSpPr>
        <p:sp>
          <p:nvSpPr>
            <p:cNvPr id="12126" name="Google Shape;12126;p78"/>
            <p:cNvSpPr/>
            <p:nvPr/>
          </p:nvSpPr>
          <p:spPr>
            <a:xfrm>
              <a:off x="5611625" y="1924650"/>
              <a:ext cx="346825" cy="416225"/>
            </a:xfrm>
            <a:custGeom>
              <a:rect b="b" l="l" r="r" t="t"/>
              <a:pathLst>
                <a:path extrusionOk="0" h="16649" w="13873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7" name="Google Shape;12127;p78"/>
            <p:cNvSpPr/>
            <p:nvPr/>
          </p:nvSpPr>
          <p:spPr>
            <a:xfrm>
              <a:off x="5646275" y="1924650"/>
              <a:ext cx="104100" cy="104075"/>
            </a:xfrm>
            <a:custGeom>
              <a:rect b="b" l="l" r="r" t="t"/>
              <a:pathLst>
                <a:path extrusionOk="0" h="4163" w="4164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8" name="Google Shape;12128;p78"/>
            <p:cNvSpPr/>
            <p:nvPr/>
          </p:nvSpPr>
          <p:spPr>
            <a:xfrm>
              <a:off x="5611625" y="2167425"/>
              <a:ext cx="104050" cy="104075"/>
            </a:xfrm>
            <a:custGeom>
              <a:rect b="b" l="l" r="r" t="t"/>
              <a:pathLst>
                <a:path extrusionOk="0" h="4163" w="4162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9" name="Google Shape;12129;p78"/>
            <p:cNvSpPr/>
            <p:nvPr/>
          </p:nvSpPr>
          <p:spPr>
            <a:xfrm>
              <a:off x="5900625" y="1889950"/>
              <a:ext cx="242850" cy="416225"/>
            </a:xfrm>
            <a:custGeom>
              <a:rect b="b" l="l" r="r" t="t"/>
              <a:pathLst>
                <a:path extrusionOk="0" h="16649" w="9714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0" name="Google Shape;12130;p78"/>
            <p:cNvSpPr/>
            <p:nvPr/>
          </p:nvSpPr>
          <p:spPr>
            <a:xfrm>
              <a:off x="56462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1" name="Google Shape;12131;p78"/>
            <p:cNvSpPr/>
            <p:nvPr/>
          </p:nvSpPr>
          <p:spPr>
            <a:xfrm>
              <a:off x="58890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2" name="Google Shape;12132;p78"/>
            <p:cNvSpPr/>
            <p:nvPr/>
          </p:nvSpPr>
          <p:spPr>
            <a:xfrm>
              <a:off x="5715650" y="1924650"/>
              <a:ext cx="138775" cy="34675"/>
            </a:xfrm>
            <a:custGeom>
              <a:rect b="b" l="l" r="r" t="t"/>
              <a:pathLst>
                <a:path extrusionOk="0" h="1387" w="5551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3" name="Google Shape;12133;p78"/>
            <p:cNvSpPr/>
            <p:nvPr/>
          </p:nvSpPr>
          <p:spPr>
            <a:xfrm>
              <a:off x="5680975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4" name="Google Shape;12134;p78"/>
            <p:cNvSpPr/>
            <p:nvPr/>
          </p:nvSpPr>
          <p:spPr>
            <a:xfrm>
              <a:off x="5854400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5" name="Google Shape;12135;p78"/>
            <p:cNvSpPr/>
            <p:nvPr/>
          </p:nvSpPr>
          <p:spPr>
            <a:xfrm>
              <a:off x="5819700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6" name="Google Shape;12136;p78"/>
            <p:cNvSpPr/>
            <p:nvPr/>
          </p:nvSpPr>
          <p:spPr>
            <a:xfrm>
              <a:off x="56462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7" name="Google Shape;12137;p78"/>
            <p:cNvSpPr/>
            <p:nvPr/>
          </p:nvSpPr>
          <p:spPr>
            <a:xfrm>
              <a:off x="58890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8" name="Google Shape;12138;p78"/>
            <p:cNvSpPr/>
            <p:nvPr/>
          </p:nvSpPr>
          <p:spPr>
            <a:xfrm>
              <a:off x="5611625" y="2236775"/>
              <a:ext cx="346825" cy="104100"/>
            </a:xfrm>
            <a:custGeom>
              <a:rect b="b" l="l" r="r" t="t"/>
              <a:pathLst>
                <a:path extrusionOk="0" h="4164" w="13873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9" name="Google Shape;12139;p78"/>
            <p:cNvSpPr/>
            <p:nvPr/>
          </p:nvSpPr>
          <p:spPr>
            <a:xfrm>
              <a:off x="5680975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0" name="Google Shape;12140;p78"/>
            <p:cNvSpPr/>
            <p:nvPr/>
          </p:nvSpPr>
          <p:spPr>
            <a:xfrm>
              <a:off x="6074050" y="195935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1" name="Google Shape;12141;p78"/>
            <p:cNvSpPr/>
            <p:nvPr/>
          </p:nvSpPr>
          <p:spPr>
            <a:xfrm>
              <a:off x="5900625" y="1889950"/>
              <a:ext cx="138775" cy="34725"/>
            </a:xfrm>
            <a:custGeom>
              <a:rect b="b" l="l" r="r" t="t"/>
              <a:pathLst>
                <a:path extrusionOk="0" h="1389" w="5551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2" name="Google Shape;12142;p78"/>
            <p:cNvSpPr/>
            <p:nvPr/>
          </p:nvSpPr>
          <p:spPr>
            <a:xfrm>
              <a:off x="6039375" y="19246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3" name="Google Shape;12143;p78"/>
            <p:cNvSpPr/>
            <p:nvPr/>
          </p:nvSpPr>
          <p:spPr>
            <a:xfrm>
              <a:off x="6004675" y="2098075"/>
              <a:ext cx="69400" cy="69375"/>
            </a:xfrm>
            <a:custGeom>
              <a:rect b="b" l="l" r="r" t="t"/>
              <a:pathLst>
                <a:path extrusionOk="0" h="2775" w="2776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4" name="Google Shape;12144;p78"/>
            <p:cNvSpPr/>
            <p:nvPr/>
          </p:nvSpPr>
          <p:spPr>
            <a:xfrm>
              <a:off x="6074050" y="21674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5" name="Google Shape;12145;p78"/>
            <p:cNvSpPr/>
            <p:nvPr/>
          </p:nvSpPr>
          <p:spPr>
            <a:xfrm>
              <a:off x="5993125" y="2202125"/>
              <a:ext cx="150350" cy="104050"/>
            </a:xfrm>
            <a:custGeom>
              <a:rect b="b" l="l" r="r" t="t"/>
              <a:pathLst>
                <a:path extrusionOk="0" h="4162" w="6014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46" name="Google Shape;12146;p78"/>
          <p:cNvSpPr txBox="1"/>
          <p:nvPr/>
        </p:nvSpPr>
        <p:spPr>
          <a:xfrm>
            <a:off x="1809125" y="1568150"/>
            <a:ext cx="57438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Top 10 Publishers in All Games vs. Popular Games Ranking</a:t>
            </a:r>
            <a:endParaRPr sz="1800"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147" name="Google Shape;12147;p78"/>
          <p:cNvSpPr txBox="1"/>
          <p:nvPr/>
        </p:nvSpPr>
        <p:spPr>
          <a:xfrm>
            <a:off x="4518225" y="4390800"/>
            <a:ext cx="35127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Advent Pro Medium"/>
              <a:buChar char="●"/>
            </a:pPr>
            <a:r>
              <a:rPr lang="en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SEGA’s ability to publish third-party games</a:t>
            </a:r>
            <a:endParaRPr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51" name="Shape 1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2" name="Google Shape;12152;p79"/>
          <p:cNvSpPr txBox="1"/>
          <p:nvPr/>
        </p:nvSpPr>
        <p:spPr>
          <a:xfrm>
            <a:off x="1415825" y="438275"/>
            <a:ext cx="45372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Stakeholders </a:t>
            </a:r>
            <a:r>
              <a:rPr b="1" lang="en" sz="24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- Players</a:t>
            </a:r>
            <a:endParaRPr b="1" sz="2400">
              <a:solidFill>
                <a:srgbClr val="0B5394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12153" name="Google Shape;12153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025" y="3782925"/>
            <a:ext cx="6940800" cy="80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54" name="Google Shape;12154;p79"/>
          <p:cNvSpPr txBox="1"/>
          <p:nvPr/>
        </p:nvSpPr>
        <p:spPr>
          <a:xfrm>
            <a:off x="7035725" y="3956725"/>
            <a:ext cx="21939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113792/1786≈63 times</a:t>
            </a:r>
            <a:endParaRPr sz="1800"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155" name="Google Shape;12155;p79"/>
          <p:cNvSpPr/>
          <p:nvPr/>
        </p:nvSpPr>
        <p:spPr>
          <a:xfrm>
            <a:off x="1563850" y="4009500"/>
            <a:ext cx="902100" cy="4965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grpSp>
        <p:nvGrpSpPr>
          <p:cNvPr id="12156" name="Google Shape;12156;p79"/>
          <p:cNvGrpSpPr/>
          <p:nvPr/>
        </p:nvGrpSpPr>
        <p:grpSpPr>
          <a:xfrm>
            <a:off x="6181719" y="2289927"/>
            <a:ext cx="621928" cy="1280848"/>
            <a:chOff x="7505939" y="1696558"/>
            <a:chExt cx="1021060" cy="2552507"/>
          </a:xfrm>
        </p:grpSpPr>
        <p:sp>
          <p:nvSpPr>
            <p:cNvPr id="12157" name="Google Shape;12157;p79"/>
            <p:cNvSpPr/>
            <p:nvPr/>
          </p:nvSpPr>
          <p:spPr>
            <a:xfrm>
              <a:off x="8118521" y="4044832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8" name="Google Shape;12158;p79"/>
            <p:cNvSpPr/>
            <p:nvPr/>
          </p:nvSpPr>
          <p:spPr>
            <a:xfrm>
              <a:off x="7812217" y="4044832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9" name="Google Shape;12159;p79"/>
            <p:cNvSpPr/>
            <p:nvPr/>
          </p:nvSpPr>
          <p:spPr>
            <a:xfrm>
              <a:off x="7505939" y="2002861"/>
              <a:ext cx="1021060" cy="816848"/>
            </a:xfrm>
            <a:custGeom>
              <a:rect b="b" l="l" r="r" t="t"/>
              <a:pathLst>
                <a:path extrusionOk="0" h="31624" w="39530">
                  <a:moveTo>
                    <a:pt x="15812" y="7906"/>
                  </a:moveTo>
                  <a:lnTo>
                    <a:pt x="15812" y="11858"/>
                  </a:lnTo>
                  <a:lnTo>
                    <a:pt x="11859" y="11858"/>
                  </a:lnTo>
                  <a:lnTo>
                    <a:pt x="11859" y="7906"/>
                  </a:lnTo>
                  <a:close/>
                  <a:moveTo>
                    <a:pt x="27671" y="7906"/>
                  </a:moveTo>
                  <a:lnTo>
                    <a:pt x="27671" y="11858"/>
                  </a:lnTo>
                  <a:lnTo>
                    <a:pt x="23719" y="11858"/>
                  </a:lnTo>
                  <a:lnTo>
                    <a:pt x="23719" y="7906"/>
                  </a:lnTo>
                  <a:close/>
                  <a:moveTo>
                    <a:pt x="23719" y="15811"/>
                  </a:moveTo>
                  <a:lnTo>
                    <a:pt x="23719" y="19765"/>
                  </a:lnTo>
                  <a:lnTo>
                    <a:pt x="15812" y="19765"/>
                  </a:lnTo>
                  <a:lnTo>
                    <a:pt x="15812" y="15811"/>
                  </a:lnTo>
                  <a:close/>
                  <a:moveTo>
                    <a:pt x="27671" y="0"/>
                  </a:moveTo>
                  <a:lnTo>
                    <a:pt x="27671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8"/>
                  </a:lnTo>
                  <a:lnTo>
                    <a:pt x="3954" y="11858"/>
                  </a:lnTo>
                  <a:lnTo>
                    <a:pt x="3954" y="23717"/>
                  </a:lnTo>
                  <a:lnTo>
                    <a:pt x="15812" y="23717"/>
                  </a:lnTo>
                  <a:lnTo>
                    <a:pt x="15812" y="31623"/>
                  </a:lnTo>
                  <a:lnTo>
                    <a:pt x="23719" y="31623"/>
                  </a:lnTo>
                  <a:lnTo>
                    <a:pt x="23719" y="23717"/>
                  </a:lnTo>
                  <a:lnTo>
                    <a:pt x="35577" y="23717"/>
                  </a:lnTo>
                  <a:lnTo>
                    <a:pt x="35577" y="11858"/>
                  </a:lnTo>
                  <a:lnTo>
                    <a:pt x="39530" y="11858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0" name="Google Shape;12160;p79"/>
            <p:cNvSpPr/>
            <p:nvPr/>
          </p:nvSpPr>
          <p:spPr>
            <a:xfrm>
              <a:off x="8118521" y="2207063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1" name="Google Shape;12161;p79"/>
            <p:cNvSpPr/>
            <p:nvPr/>
          </p:nvSpPr>
          <p:spPr>
            <a:xfrm>
              <a:off x="8118521" y="2309164"/>
              <a:ext cx="408450" cy="510530"/>
            </a:xfrm>
            <a:custGeom>
              <a:rect b="b" l="l" r="r" t="t"/>
              <a:pathLst>
                <a:path extrusionOk="0" h="19765" w="15813">
                  <a:moveTo>
                    <a:pt x="11860" y="0"/>
                  </a:moveTo>
                  <a:lnTo>
                    <a:pt x="11860" y="11858"/>
                  </a:lnTo>
                  <a:lnTo>
                    <a:pt x="1" y="11858"/>
                  </a:lnTo>
                  <a:lnTo>
                    <a:pt x="1" y="15811"/>
                  </a:lnTo>
                  <a:lnTo>
                    <a:pt x="11860" y="15811"/>
                  </a:lnTo>
                  <a:lnTo>
                    <a:pt x="11860" y="19764"/>
                  </a:lnTo>
                  <a:lnTo>
                    <a:pt x="15813" y="19764"/>
                  </a:lnTo>
                  <a:lnTo>
                    <a:pt x="1581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2" name="Google Shape;12162;p79"/>
            <p:cNvSpPr/>
            <p:nvPr/>
          </p:nvSpPr>
          <p:spPr>
            <a:xfrm>
              <a:off x="7505939" y="2309164"/>
              <a:ext cx="408424" cy="510530"/>
            </a:xfrm>
            <a:custGeom>
              <a:rect b="b" l="l" r="r" t="t"/>
              <a:pathLst>
                <a:path extrusionOk="0" h="19765" w="15812">
                  <a:moveTo>
                    <a:pt x="1" y="0"/>
                  </a:moveTo>
                  <a:lnTo>
                    <a:pt x="1" y="19764"/>
                  </a:lnTo>
                  <a:lnTo>
                    <a:pt x="3954" y="19764"/>
                  </a:lnTo>
                  <a:lnTo>
                    <a:pt x="3954" y="15811"/>
                  </a:lnTo>
                  <a:lnTo>
                    <a:pt x="15812" y="15811"/>
                  </a:lnTo>
                  <a:lnTo>
                    <a:pt x="15812" y="11858"/>
                  </a:lnTo>
                  <a:lnTo>
                    <a:pt x="3954" y="11858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3" name="Google Shape;12163;p79"/>
            <p:cNvSpPr/>
            <p:nvPr/>
          </p:nvSpPr>
          <p:spPr>
            <a:xfrm>
              <a:off x="7812217" y="2207063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4" name="Google Shape;12164;p79"/>
            <p:cNvSpPr/>
            <p:nvPr/>
          </p:nvSpPr>
          <p:spPr>
            <a:xfrm>
              <a:off x="7914319" y="2411214"/>
              <a:ext cx="204238" cy="102132"/>
            </a:xfrm>
            <a:custGeom>
              <a:rect b="b" l="l" r="r" t="t"/>
              <a:pathLst>
                <a:path extrusionOk="0" h="3954" w="7907">
                  <a:moveTo>
                    <a:pt x="1" y="1"/>
                  </a:moveTo>
                  <a:lnTo>
                    <a:pt x="1" y="3954"/>
                  </a:lnTo>
                  <a:lnTo>
                    <a:pt x="7907" y="3954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5" name="Google Shape;12165;p79"/>
            <p:cNvSpPr/>
            <p:nvPr/>
          </p:nvSpPr>
          <p:spPr>
            <a:xfrm>
              <a:off x="7608040" y="2717543"/>
              <a:ext cx="816848" cy="714716"/>
            </a:xfrm>
            <a:custGeom>
              <a:rect b="b" l="l" r="r" t="t"/>
              <a:pathLst>
                <a:path extrusionOk="0" h="27670" w="31624">
                  <a:moveTo>
                    <a:pt x="1" y="0"/>
                  </a:moveTo>
                  <a:lnTo>
                    <a:pt x="1" y="3953"/>
                  </a:lnTo>
                  <a:lnTo>
                    <a:pt x="1" y="7906"/>
                  </a:lnTo>
                  <a:lnTo>
                    <a:pt x="3953" y="7906"/>
                  </a:lnTo>
                  <a:lnTo>
                    <a:pt x="3953" y="27670"/>
                  </a:lnTo>
                  <a:lnTo>
                    <a:pt x="27671" y="27670"/>
                  </a:lnTo>
                  <a:lnTo>
                    <a:pt x="27671" y="7906"/>
                  </a:lnTo>
                  <a:lnTo>
                    <a:pt x="31624" y="7906"/>
                  </a:lnTo>
                  <a:lnTo>
                    <a:pt x="31624" y="3953"/>
                  </a:lnTo>
                  <a:lnTo>
                    <a:pt x="31624" y="0"/>
                  </a:lnTo>
                  <a:lnTo>
                    <a:pt x="19765" y="0"/>
                  </a:lnTo>
                  <a:lnTo>
                    <a:pt x="19765" y="3953"/>
                  </a:lnTo>
                  <a:lnTo>
                    <a:pt x="11859" y="3953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6" name="Google Shape;12166;p79"/>
            <p:cNvSpPr/>
            <p:nvPr/>
          </p:nvSpPr>
          <p:spPr>
            <a:xfrm>
              <a:off x="8322724" y="2921745"/>
              <a:ext cx="102132" cy="714742"/>
            </a:xfrm>
            <a:custGeom>
              <a:rect b="b" l="l" r="r" t="t"/>
              <a:pathLst>
                <a:path extrusionOk="0" h="27671" w="3954">
                  <a:moveTo>
                    <a:pt x="1" y="0"/>
                  </a:moveTo>
                  <a:lnTo>
                    <a:pt x="1" y="19764"/>
                  </a:lnTo>
                  <a:lnTo>
                    <a:pt x="1" y="27670"/>
                  </a:lnTo>
                  <a:lnTo>
                    <a:pt x="3954" y="27670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7" name="Google Shape;12167;p79"/>
            <p:cNvSpPr/>
            <p:nvPr/>
          </p:nvSpPr>
          <p:spPr>
            <a:xfrm>
              <a:off x="7608040" y="2921745"/>
              <a:ext cx="102106" cy="714742"/>
            </a:xfrm>
            <a:custGeom>
              <a:rect b="b" l="l" r="r" t="t"/>
              <a:pathLst>
                <a:path extrusionOk="0" h="27671" w="3953">
                  <a:moveTo>
                    <a:pt x="1" y="0"/>
                  </a:moveTo>
                  <a:lnTo>
                    <a:pt x="1" y="27670"/>
                  </a:lnTo>
                  <a:lnTo>
                    <a:pt x="3953" y="27670"/>
                  </a:lnTo>
                  <a:lnTo>
                    <a:pt x="3953" y="19764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8" name="Google Shape;12168;p79"/>
            <p:cNvSpPr/>
            <p:nvPr/>
          </p:nvSpPr>
          <p:spPr>
            <a:xfrm>
              <a:off x="8118521" y="4146933"/>
              <a:ext cx="204238" cy="102132"/>
            </a:xfrm>
            <a:custGeom>
              <a:rect b="b" l="l" r="r" t="t"/>
              <a:pathLst>
                <a:path extrusionOk="0" h="3954" w="7907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9" name="Google Shape;12169;p79"/>
            <p:cNvSpPr/>
            <p:nvPr/>
          </p:nvSpPr>
          <p:spPr>
            <a:xfrm>
              <a:off x="7710116" y="4146933"/>
              <a:ext cx="204238" cy="102132"/>
            </a:xfrm>
            <a:custGeom>
              <a:rect b="b" l="l" r="r" t="t"/>
              <a:pathLst>
                <a:path extrusionOk="0" h="3954" w="7907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0" name="Google Shape;12170;p79"/>
            <p:cNvSpPr/>
            <p:nvPr/>
          </p:nvSpPr>
          <p:spPr>
            <a:xfrm>
              <a:off x="7505939" y="1696558"/>
              <a:ext cx="1021060" cy="510556"/>
            </a:xfrm>
            <a:custGeom>
              <a:rect b="b" l="l" r="r" t="t"/>
              <a:pathLst>
                <a:path extrusionOk="0" h="19766" w="39530">
                  <a:moveTo>
                    <a:pt x="7906" y="0"/>
                  </a:moveTo>
                  <a:lnTo>
                    <a:pt x="7906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9"/>
                  </a:lnTo>
                  <a:lnTo>
                    <a:pt x="1" y="15812"/>
                  </a:lnTo>
                  <a:lnTo>
                    <a:pt x="1" y="19765"/>
                  </a:lnTo>
                  <a:lnTo>
                    <a:pt x="3954" y="19765"/>
                  </a:lnTo>
                  <a:lnTo>
                    <a:pt x="3954" y="15812"/>
                  </a:lnTo>
                  <a:lnTo>
                    <a:pt x="27671" y="15812"/>
                  </a:lnTo>
                  <a:lnTo>
                    <a:pt x="27671" y="11859"/>
                  </a:lnTo>
                  <a:lnTo>
                    <a:pt x="31624" y="11859"/>
                  </a:lnTo>
                  <a:lnTo>
                    <a:pt x="31624" y="15812"/>
                  </a:lnTo>
                  <a:lnTo>
                    <a:pt x="35577" y="15812"/>
                  </a:lnTo>
                  <a:lnTo>
                    <a:pt x="35577" y="19765"/>
                  </a:lnTo>
                  <a:lnTo>
                    <a:pt x="39530" y="19765"/>
                  </a:lnTo>
                  <a:lnTo>
                    <a:pt x="39530" y="15812"/>
                  </a:lnTo>
                  <a:lnTo>
                    <a:pt x="39530" y="11859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1" name="Google Shape;12171;p79"/>
            <p:cNvSpPr/>
            <p:nvPr/>
          </p:nvSpPr>
          <p:spPr>
            <a:xfrm>
              <a:off x="7710116" y="3432225"/>
              <a:ext cx="612662" cy="612662"/>
            </a:xfrm>
            <a:custGeom>
              <a:rect b="b" l="l" r="r" t="t"/>
              <a:pathLst>
                <a:path extrusionOk="0" h="23719" w="23719">
                  <a:moveTo>
                    <a:pt x="1" y="0"/>
                  </a:moveTo>
                  <a:lnTo>
                    <a:pt x="1" y="7906"/>
                  </a:lnTo>
                  <a:lnTo>
                    <a:pt x="3954" y="7906"/>
                  </a:lnTo>
                  <a:lnTo>
                    <a:pt x="3954" y="23718"/>
                  </a:lnTo>
                  <a:lnTo>
                    <a:pt x="7907" y="23718"/>
                  </a:lnTo>
                  <a:lnTo>
                    <a:pt x="7907" y="7906"/>
                  </a:lnTo>
                  <a:lnTo>
                    <a:pt x="15813" y="7906"/>
                  </a:lnTo>
                  <a:lnTo>
                    <a:pt x="15813" y="23718"/>
                  </a:lnTo>
                  <a:lnTo>
                    <a:pt x="19766" y="23718"/>
                  </a:lnTo>
                  <a:lnTo>
                    <a:pt x="19766" y="7906"/>
                  </a:lnTo>
                  <a:lnTo>
                    <a:pt x="23719" y="7906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72" name="Google Shape;12172;p79"/>
          <p:cNvSpPr/>
          <p:nvPr/>
        </p:nvSpPr>
        <p:spPr>
          <a:xfrm>
            <a:off x="6372225" y="752475"/>
            <a:ext cx="2524200" cy="1113000"/>
          </a:xfrm>
          <a:prstGeom prst="wedgeEllipseCallout">
            <a:avLst>
              <a:gd fmla="val -34151" name="adj1"/>
              <a:gd fmla="val 80937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As a player, I want DEEPER CONTENTS      &amp; more SOCIAL INTERACTION</a:t>
            </a:r>
            <a:endParaRPr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grpSp>
        <p:nvGrpSpPr>
          <p:cNvPr id="12173" name="Google Shape;12173;p79"/>
          <p:cNvGrpSpPr/>
          <p:nvPr/>
        </p:nvGrpSpPr>
        <p:grpSpPr>
          <a:xfrm>
            <a:off x="8143890" y="1106944"/>
            <a:ext cx="238098" cy="229046"/>
            <a:chOff x="2927450" y="4122975"/>
            <a:chExt cx="531825" cy="531800"/>
          </a:xfrm>
        </p:grpSpPr>
        <p:sp>
          <p:nvSpPr>
            <p:cNvPr id="12174" name="Google Shape;12174;p79"/>
            <p:cNvSpPr/>
            <p:nvPr/>
          </p:nvSpPr>
          <p:spPr>
            <a:xfrm>
              <a:off x="2927450" y="4122975"/>
              <a:ext cx="531825" cy="531800"/>
            </a:xfrm>
            <a:custGeom>
              <a:rect b="b" l="l" r="r" t="t"/>
              <a:pathLst>
                <a:path extrusionOk="0" h="21272" w="21273">
                  <a:moveTo>
                    <a:pt x="4162" y="0"/>
                  </a:moveTo>
                  <a:lnTo>
                    <a:pt x="4162" y="3237"/>
                  </a:lnTo>
                  <a:lnTo>
                    <a:pt x="0" y="3237"/>
                  </a:lnTo>
                  <a:lnTo>
                    <a:pt x="0" y="4623"/>
                  </a:lnTo>
                  <a:lnTo>
                    <a:pt x="0" y="8786"/>
                  </a:lnTo>
                  <a:lnTo>
                    <a:pt x="1387" y="8786"/>
                  </a:lnTo>
                  <a:lnTo>
                    <a:pt x="1387" y="10174"/>
                  </a:lnTo>
                  <a:lnTo>
                    <a:pt x="2775" y="10174"/>
                  </a:lnTo>
                  <a:lnTo>
                    <a:pt x="2775" y="11560"/>
                  </a:lnTo>
                  <a:lnTo>
                    <a:pt x="4162" y="11560"/>
                  </a:lnTo>
                  <a:lnTo>
                    <a:pt x="4162" y="12948"/>
                  </a:lnTo>
                  <a:lnTo>
                    <a:pt x="5549" y="12948"/>
                  </a:lnTo>
                  <a:lnTo>
                    <a:pt x="5549" y="14336"/>
                  </a:lnTo>
                  <a:lnTo>
                    <a:pt x="6937" y="14336"/>
                  </a:lnTo>
                  <a:lnTo>
                    <a:pt x="6937" y="15722"/>
                  </a:lnTo>
                  <a:lnTo>
                    <a:pt x="8323" y="15722"/>
                  </a:lnTo>
                  <a:lnTo>
                    <a:pt x="8323" y="17110"/>
                  </a:lnTo>
                  <a:lnTo>
                    <a:pt x="5549" y="17110"/>
                  </a:lnTo>
                  <a:lnTo>
                    <a:pt x="5549" y="18497"/>
                  </a:lnTo>
                  <a:lnTo>
                    <a:pt x="4162" y="18497"/>
                  </a:lnTo>
                  <a:lnTo>
                    <a:pt x="4162" y="19885"/>
                  </a:lnTo>
                  <a:lnTo>
                    <a:pt x="4162" y="21271"/>
                  </a:lnTo>
                  <a:lnTo>
                    <a:pt x="17110" y="21271"/>
                  </a:lnTo>
                  <a:lnTo>
                    <a:pt x="17110" y="18497"/>
                  </a:lnTo>
                  <a:lnTo>
                    <a:pt x="15722" y="18497"/>
                  </a:lnTo>
                  <a:lnTo>
                    <a:pt x="15722" y="17110"/>
                  </a:lnTo>
                  <a:lnTo>
                    <a:pt x="12948" y="17110"/>
                  </a:lnTo>
                  <a:lnTo>
                    <a:pt x="12948" y="15722"/>
                  </a:lnTo>
                  <a:lnTo>
                    <a:pt x="14336" y="15722"/>
                  </a:lnTo>
                  <a:lnTo>
                    <a:pt x="14336" y="14336"/>
                  </a:lnTo>
                  <a:lnTo>
                    <a:pt x="15722" y="14336"/>
                  </a:lnTo>
                  <a:lnTo>
                    <a:pt x="15722" y="12948"/>
                  </a:lnTo>
                  <a:lnTo>
                    <a:pt x="17110" y="12948"/>
                  </a:lnTo>
                  <a:lnTo>
                    <a:pt x="17110" y="11560"/>
                  </a:lnTo>
                  <a:lnTo>
                    <a:pt x="18498" y="11560"/>
                  </a:lnTo>
                  <a:lnTo>
                    <a:pt x="18498" y="10174"/>
                  </a:lnTo>
                  <a:lnTo>
                    <a:pt x="19885" y="10174"/>
                  </a:lnTo>
                  <a:lnTo>
                    <a:pt x="19885" y="8786"/>
                  </a:lnTo>
                  <a:lnTo>
                    <a:pt x="21273" y="8786"/>
                  </a:lnTo>
                  <a:lnTo>
                    <a:pt x="21273" y="4623"/>
                  </a:lnTo>
                  <a:lnTo>
                    <a:pt x="21273" y="3237"/>
                  </a:lnTo>
                  <a:lnTo>
                    <a:pt x="17110" y="3237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5" name="Google Shape;12175;p79"/>
            <p:cNvSpPr/>
            <p:nvPr/>
          </p:nvSpPr>
          <p:spPr>
            <a:xfrm>
              <a:off x="3031500" y="4122975"/>
              <a:ext cx="323725" cy="150300"/>
            </a:xfrm>
            <a:custGeom>
              <a:rect b="b" l="l" r="r" t="t"/>
              <a:pathLst>
                <a:path extrusionOk="0" h="6012" w="12949">
                  <a:moveTo>
                    <a:pt x="0" y="0"/>
                  </a:moveTo>
                  <a:lnTo>
                    <a:pt x="0" y="4623"/>
                  </a:lnTo>
                  <a:lnTo>
                    <a:pt x="1387" y="4623"/>
                  </a:lnTo>
                  <a:lnTo>
                    <a:pt x="1387" y="6011"/>
                  </a:lnTo>
                  <a:lnTo>
                    <a:pt x="2775" y="6011"/>
                  </a:lnTo>
                  <a:lnTo>
                    <a:pt x="2775" y="2775"/>
                  </a:lnTo>
                  <a:lnTo>
                    <a:pt x="12948" y="2775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6" name="Google Shape;12176;p79"/>
            <p:cNvSpPr/>
            <p:nvPr/>
          </p:nvSpPr>
          <p:spPr>
            <a:xfrm>
              <a:off x="3031475" y="4307950"/>
              <a:ext cx="69400" cy="34675"/>
            </a:xfrm>
            <a:custGeom>
              <a:rect b="b" l="l" r="r" t="t"/>
              <a:pathLst>
                <a:path extrusionOk="0" h="1387" w="2776">
                  <a:moveTo>
                    <a:pt x="0" y="0"/>
                  </a:moveTo>
                  <a:lnTo>
                    <a:pt x="0" y="1387"/>
                  </a:lnTo>
                  <a:lnTo>
                    <a:pt x="2776" y="1387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7" name="Google Shape;12177;p79"/>
            <p:cNvSpPr/>
            <p:nvPr/>
          </p:nvSpPr>
          <p:spPr>
            <a:xfrm>
              <a:off x="3066150" y="44466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8" name="Google Shape;12178;p79"/>
            <p:cNvSpPr/>
            <p:nvPr/>
          </p:nvSpPr>
          <p:spPr>
            <a:xfrm>
              <a:off x="3066150" y="4481350"/>
              <a:ext cx="104100" cy="104050"/>
            </a:xfrm>
            <a:custGeom>
              <a:rect b="b" l="l" r="r" t="t"/>
              <a:pathLst>
                <a:path extrusionOk="0" h="4162" w="4164">
                  <a:moveTo>
                    <a:pt x="1389" y="1"/>
                  </a:moveTo>
                  <a:lnTo>
                    <a:pt x="1389" y="1387"/>
                  </a:lnTo>
                  <a:lnTo>
                    <a:pt x="2775" y="1387"/>
                  </a:lnTo>
                  <a:lnTo>
                    <a:pt x="2775" y="2775"/>
                  </a:lnTo>
                  <a:lnTo>
                    <a:pt x="1" y="2775"/>
                  </a:lnTo>
                  <a:lnTo>
                    <a:pt x="1" y="4162"/>
                  </a:lnTo>
                  <a:lnTo>
                    <a:pt x="4163" y="4162"/>
                  </a:lnTo>
                  <a:lnTo>
                    <a:pt x="4163" y="1387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9" name="Google Shape;12179;p79"/>
            <p:cNvSpPr/>
            <p:nvPr/>
          </p:nvSpPr>
          <p:spPr>
            <a:xfrm>
              <a:off x="2962100" y="43426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0" name="Google Shape;12180;p79"/>
            <p:cNvSpPr/>
            <p:nvPr/>
          </p:nvSpPr>
          <p:spPr>
            <a:xfrm>
              <a:off x="2996800" y="4377300"/>
              <a:ext cx="69375" cy="69375"/>
            </a:xfrm>
            <a:custGeom>
              <a:rect b="b" l="l" r="r" t="t"/>
              <a:pathLst>
                <a:path extrusionOk="0" h="2775" w="2775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1" name="Google Shape;12181;p79"/>
            <p:cNvSpPr/>
            <p:nvPr/>
          </p:nvSpPr>
          <p:spPr>
            <a:xfrm>
              <a:off x="2996800" y="4273250"/>
              <a:ext cx="69375" cy="69375"/>
            </a:xfrm>
            <a:custGeom>
              <a:rect b="b" l="l" r="r" t="t"/>
              <a:pathLst>
                <a:path extrusionOk="0" h="2775" w="2775">
                  <a:moveTo>
                    <a:pt x="1" y="0"/>
                  </a:moveTo>
                  <a:lnTo>
                    <a:pt x="1" y="1388"/>
                  </a:lnTo>
                  <a:lnTo>
                    <a:pt x="1388" y="1388"/>
                  </a:lnTo>
                  <a:lnTo>
                    <a:pt x="1388" y="2775"/>
                  </a:lnTo>
                  <a:lnTo>
                    <a:pt x="2775" y="2775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2" name="Google Shape;12182;p79"/>
            <p:cNvSpPr/>
            <p:nvPr/>
          </p:nvSpPr>
          <p:spPr>
            <a:xfrm>
              <a:off x="3031500" y="4585375"/>
              <a:ext cx="323725" cy="69400"/>
            </a:xfrm>
            <a:custGeom>
              <a:rect b="b" l="l" r="r" t="t"/>
              <a:pathLst>
                <a:path extrusionOk="0" h="2776" w="12949">
                  <a:moveTo>
                    <a:pt x="0" y="1"/>
                  </a:moveTo>
                  <a:lnTo>
                    <a:pt x="0" y="1389"/>
                  </a:lnTo>
                  <a:lnTo>
                    <a:pt x="0" y="2775"/>
                  </a:lnTo>
                  <a:lnTo>
                    <a:pt x="12948" y="2775"/>
                  </a:lnTo>
                  <a:lnTo>
                    <a:pt x="12948" y="1"/>
                  </a:lnTo>
                  <a:lnTo>
                    <a:pt x="11560" y="1"/>
                  </a:lnTo>
                  <a:lnTo>
                    <a:pt x="1156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3" name="Google Shape;12183;p79"/>
            <p:cNvSpPr/>
            <p:nvPr/>
          </p:nvSpPr>
          <p:spPr>
            <a:xfrm>
              <a:off x="3285825" y="444665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4" name="Google Shape;12184;p79"/>
            <p:cNvSpPr/>
            <p:nvPr/>
          </p:nvSpPr>
          <p:spPr>
            <a:xfrm>
              <a:off x="3216475" y="4481350"/>
              <a:ext cx="104050" cy="104050"/>
            </a:xfrm>
            <a:custGeom>
              <a:rect b="b" l="l" r="r" t="t"/>
              <a:pathLst>
                <a:path extrusionOk="0" h="4162" w="4162">
                  <a:moveTo>
                    <a:pt x="0" y="1"/>
                  </a:moveTo>
                  <a:lnTo>
                    <a:pt x="0" y="1387"/>
                  </a:lnTo>
                  <a:lnTo>
                    <a:pt x="0" y="4162"/>
                  </a:lnTo>
                  <a:lnTo>
                    <a:pt x="4161" y="4162"/>
                  </a:lnTo>
                  <a:lnTo>
                    <a:pt x="4161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5" name="Google Shape;12185;p79"/>
            <p:cNvSpPr/>
            <p:nvPr/>
          </p:nvSpPr>
          <p:spPr>
            <a:xfrm>
              <a:off x="3389900" y="43426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6" name="Google Shape;12186;p79"/>
            <p:cNvSpPr/>
            <p:nvPr/>
          </p:nvSpPr>
          <p:spPr>
            <a:xfrm>
              <a:off x="3320500" y="4273250"/>
              <a:ext cx="69425" cy="69375"/>
            </a:xfrm>
            <a:custGeom>
              <a:rect b="b" l="l" r="r" t="t"/>
              <a:pathLst>
                <a:path extrusionOk="0" h="2775" w="2777">
                  <a:moveTo>
                    <a:pt x="0" y="0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388"/>
                  </a:lnTo>
                  <a:lnTo>
                    <a:pt x="2776" y="1388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7" name="Google Shape;12187;p79"/>
            <p:cNvSpPr/>
            <p:nvPr/>
          </p:nvSpPr>
          <p:spPr>
            <a:xfrm>
              <a:off x="3320500" y="4377300"/>
              <a:ext cx="69425" cy="69375"/>
            </a:xfrm>
            <a:custGeom>
              <a:rect b="b" l="l" r="r" t="t"/>
              <a:pathLst>
                <a:path extrusionOk="0" h="2775" w="2777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8" y="2775"/>
                  </a:lnTo>
                  <a:lnTo>
                    <a:pt x="1388" y="1387"/>
                  </a:lnTo>
                  <a:lnTo>
                    <a:pt x="2776" y="1387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8" name="Google Shape;12188;p79"/>
            <p:cNvSpPr/>
            <p:nvPr/>
          </p:nvSpPr>
          <p:spPr>
            <a:xfrm>
              <a:off x="2927450" y="4122975"/>
              <a:ext cx="531825" cy="219650"/>
            </a:xfrm>
            <a:custGeom>
              <a:rect b="b" l="l" r="r" t="t"/>
              <a:pathLst>
                <a:path extrusionOk="0" h="8786" w="21273">
                  <a:moveTo>
                    <a:pt x="4162" y="0"/>
                  </a:moveTo>
                  <a:lnTo>
                    <a:pt x="4162" y="1387"/>
                  </a:lnTo>
                  <a:lnTo>
                    <a:pt x="4162" y="3237"/>
                  </a:lnTo>
                  <a:lnTo>
                    <a:pt x="0" y="3237"/>
                  </a:lnTo>
                  <a:lnTo>
                    <a:pt x="0" y="4623"/>
                  </a:lnTo>
                  <a:lnTo>
                    <a:pt x="0" y="8786"/>
                  </a:lnTo>
                  <a:lnTo>
                    <a:pt x="1387" y="8786"/>
                  </a:lnTo>
                  <a:lnTo>
                    <a:pt x="1387" y="4623"/>
                  </a:lnTo>
                  <a:lnTo>
                    <a:pt x="5549" y="4623"/>
                  </a:lnTo>
                  <a:lnTo>
                    <a:pt x="5549" y="3237"/>
                  </a:lnTo>
                  <a:lnTo>
                    <a:pt x="5549" y="1387"/>
                  </a:lnTo>
                  <a:lnTo>
                    <a:pt x="15722" y="1387"/>
                  </a:lnTo>
                  <a:lnTo>
                    <a:pt x="15722" y="3237"/>
                  </a:lnTo>
                  <a:lnTo>
                    <a:pt x="15722" y="4623"/>
                  </a:lnTo>
                  <a:lnTo>
                    <a:pt x="19885" y="4623"/>
                  </a:lnTo>
                  <a:lnTo>
                    <a:pt x="19885" y="8786"/>
                  </a:lnTo>
                  <a:lnTo>
                    <a:pt x="21273" y="8786"/>
                  </a:lnTo>
                  <a:lnTo>
                    <a:pt x="21273" y="4623"/>
                  </a:lnTo>
                  <a:lnTo>
                    <a:pt x="21273" y="3237"/>
                  </a:lnTo>
                  <a:lnTo>
                    <a:pt x="17110" y="3237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89" name="Google Shape;12189;p79"/>
          <p:cNvGrpSpPr/>
          <p:nvPr/>
        </p:nvGrpSpPr>
        <p:grpSpPr>
          <a:xfrm>
            <a:off x="7801016" y="1517325"/>
            <a:ext cx="238109" cy="229057"/>
            <a:chOff x="964950" y="1832225"/>
            <a:chExt cx="531850" cy="531825"/>
          </a:xfrm>
        </p:grpSpPr>
        <p:sp>
          <p:nvSpPr>
            <p:cNvPr id="12190" name="Google Shape;12190;p79"/>
            <p:cNvSpPr/>
            <p:nvPr/>
          </p:nvSpPr>
          <p:spPr>
            <a:xfrm>
              <a:off x="965000" y="1832225"/>
              <a:ext cx="531800" cy="531825"/>
            </a:xfrm>
            <a:custGeom>
              <a:rect b="b" l="l" r="r" t="t"/>
              <a:pathLst>
                <a:path extrusionOk="0" h="21273" w="21272">
                  <a:moveTo>
                    <a:pt x="6474" y="0"/>
                  </a:moveTo>
                  <a:lnTo>
                    <a:pt x="6474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3"/>
                  </a:lnTo>
                  <a:lnTo>
                    <a:pt x="0" y="6473"/>
                  </a:lnTo>
                  <a:lnTo>
                    <a:pt x="0" y="14798"/>
                  </a:lnTo>
                  <a:lnTo>
                    <a:pt x="1387" y="14798"/>
                  </a:lnTo>
                  <a:lnTo>
                    <a:pt x="1387" y="17110"/>
                  </a:lnTo>
                  <a:lnTo>
                    <a:pt x="2775" y="17110"/>
                  </a:lnTo>
                  <a:lnTo>
                    <a:pt x="2775" y="17572"/>
                  </a:lnTo>
                  <a:lnTo>
                    <a:pt x="2775" y="18497"/>
                  </a:lnTo>
                  <a:lnTo>
                    <a:pt x="4161" y="18497"/>
                  </a:lnTo>
                  <a:lnTo>
                    <a:pt x="4161" y="18960"/>
                  </a:lnTo>
                  <a:lnTo>
                    <a:pt x="4161" y="19885"/>
                  </a:lnTo>
                  <a:lnTo>
                    <a:pt x="6474" y="19885"/>
                  </a:lnTo>
                  <a:lnTo>
                    <a:pt x="6474" y="20347"/>
                  </a:lnTo>
                  <a:lnTo>
                    <a:pt x="6474" y="21273"/>
                  </a:lnTo>
                  <a:lnTo>
                    <a:pt x="14798" y="21273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1" y="19885"/>
                  </a:lnTo>
                  <a:lnTo>
                    <a:pt x="17111" y="18960"/>
                  </a:lnTo>
                  <a:lnTo>
                    <a:pt x="17111" y="18497"/>
                  </a:lnTo>
                  <a:lnTo>
                    <a:pt x="18497" y="18497"/>
                  </a:lnTo>
                  <a:lnTo>
                    <a:pt x="18497" y="17572"/>
                  </a:lnTo>
                  <a:lnTo>
                    <a:pt x="18497" y="17110"/>
                  </a:lnTo>
                  <a:lnTo>
                    <a:pt x="19885" y="17110"/>
                  </a:lnTo>
                  <a:lnTo>
                    <a:pt x="19885" y="14798"/>
                  </a:lnTo>
                  <a:lnTo>
                    <a:pt x="21271" y="14798"/>
                  </a:lnTo>
                  <a:lnTo>
                    <a:pt x="21271" y="6473"/>
                  </a:lnTo>
                  <a:lnTo>
                    <a:pt x="19885" y="6473"/>
                  </a:lnTo>
                  <a:lnTo>
                    <a:pt x="19885" y="4161"/>
                  </a:lnTo>
                  <a:lnTo>
                    <a:pt x="18497" y="4161"/>
                  </a:lnTo>
                  <a:lnTo>
                    <a:pt x="18497" y="2775"/>
                  </a:lnTo>
                  <a:lnTo>
                    <a:pt x="17111" y="2775"/>
                  </a:lnTo>
                  <a:lnTo>
                    <a:pt x="17111" y="1387"/>
                  </a:lnTo>
                  <a:lnTo>
                    <a:pt x="14798" y="1387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1" name="Google Shape;12191;p79"/>
            <p:cNvSpPr/>
            <p:nvPr/>
          </p:nvSpPr>
          <p:spPr>
            <a:xfrm>
              <a:off x="964950" y="1832225"/>
              <a:ext cx="531850" cy="196550"/>
            </a:xfrm>
            <a:custGeom>
              <a:rect b="b" l="l" r="r" t="t"/>
              <a:pathLst>
                <a:path extrusionOk="0" h="7862" w="21274">
                  <a:moveTo>
                    <a:pt x="6476" y="0"/>
                  </a:moveTo>
                  <a:lnTo>
                    <a:pt x="6476" y="1387"/>
                  </a:lnTo>
                  <a:lnTo>
                    <a:pt x="4163" y="1387"/>
                  </a:lnTo>
                  <a:lnTo>
                    <a:pt x="4163" y="2775"/>
                  </a:lnTo>
                  <a:lnTo>
                    <a:pt x="2777" y="2775"/>
                  </a:lnTo>
                  <a:lnTo>
                    <a:pt x="2777" y="4161"/>
                  </a:lnTo>
                  <a:lnTo>
                    <a:pt x="1389" y="4161"/>
                  </a:lnTo>
                  <a:lnTo>
                    <a:pt x="1389" y="6473"/>
                  </a:lnTo>
                  <a:lnTo>
                    <a:pt x="1" y="6473"/>
                  </a:lnTo>
                  <a:lnTo>
                    <a:pt x="1" y="7861"/>
                  </a:lnTo>
                  <a:lnTo>
                    <a:pt x="2777" y="7861"/>
                  </a:lnTo>
                  <a:lnTo>
                    <a:pt x="2777" y="6473"/>
                  </a:lnTo>
                  <a:lnTo>
                    <a:pt x="2777" y="5549"/>
                  </a:lnTo>
                  <a:lnTo>
                    <a:pt x="4163" y="5549"/>
                  </a:lnTo>
                  <a:lnTo>
                    <a:pt x="4163" y="4161"/>
                  </a:lnTo>
                  <a:lnTo>
                    <a:pt x="5551" y="4161"/>
                  </a:lnTo>
                  <a:lnTo>
                    <a:pt x="5551" y="2775"/>
                  </a:lnTo>
                  <a:lnTo>
                    <a:pt x="15725" y="2775"/>
                  </a:lnTo>
                  <a:lnTo>
                    <a:pt x="15725" y="4161"/>
                  </a:lnTo>
                  <a:lnTo>
                    <a:pt x="17113" y="4161"/>
                  </a:lnTo>
                  <a:lnTo>
                    <a:pt x="17113" y="5549"/>
                  </a:lnTo>
                  <a:lnTo>
                    <a:pt x="18499" y="5549"/>
                  </a:lnTo>
                  <a:lnTo>
                    <a:pt x="18499" y="6473"/>
                  </a:lnTo>
                  <a:lnTo>
                    <a:pt x="18499" y="7861"/>
                  </a:lnTo>
                  <a:lnTo>
                    <a:pt x="21273" y="7861"/>
                  </a:lnTo>
                  <a:lnTo>
                    <a:pt x="21273" y="6473"/>
                  </a:lnTo>
                  <a:lnTo>
                    <a:pt x="19887" y="6473"/>
                  </a:lnTo>
                  <a:lnTo>
                    <a:pt x="19887" y="4161"/>
                  </a:lnTo>
                  <a:lnTo>
                    <a:pt x="18499" y="4161"/>
                  </a:lnTo>
                  <a:lnTo>
                    <a:pt x="18499" y="2775"/>
                  </a:lnTo>
                  <a:lnTo>
                    <a:pt x="17113" y="2775"/>
                  </a:lnTo>
                  <a:lnTo>
                    <a:pt x="17113" y="1387"/>
                  </a:lnTo>
                  <a:lnTo>
                    <a:pt x="14800" y="1387"/>
                  </a:lnTo>
                  <a:lnTo>
                    <a:pt x="14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2" name="Google Shape;12192;p79"/>
            <p:cNvSpPr/>
            <p:nvPr/>
          </p:nvSpPr>
          <p:spPr>
            <a:xfrm>
              <a:off x="1069025" y="186687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3" name="Google Shape;12193;p79"/>
            <p:cNvSpPr/>
            <p:nvPr/>
          </p:nvSpPr>
          <p:spPr>
            <a:xfrm>
              <a:off x="1034350" y="19015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4" name="Google Shape;12194;p79"/>
            <p:cNvSpPr/>
            <p:nvPr/>
          </p:nvSpPr>
          <p:spPr>
            <a:xfrm>
              <a:off x="999650" y="1936225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5" name="Google Shape;12195;p79"/>
            <p:cNvSpPr/>
            <p:nvPr/>
          </p:nvSpPr>
          <p:spPr>
            <a:xfrm>
              <a:off x="999650" y="2202150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6" name="Google Shape;12196;p79"/>
            <p:cNvSpPr/>
            <p:nvPr/>
          </p:nvSpPr>
          <p:spPr>
            <a:xfrm>
              <a:off x="1034350" y="22599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7" name="Google Shape;12197;p79"/>
            <p:cNvSpPr/>
            <p:nvPr/>
          </p:nvSpPr>
          <p:spPr>
            <a:xfrm>
              <a:off x="1069025" y="229462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8" name="Google Shape;12198;p79"/>
            <p:cNvSpPr/>
            <p:nvPr/>
          </p:nvSpPr>
          <p:spPr>
            <a:xfrm>
              <a:off x="1126825" y="1832225"/>
              <a:ext cx="208150" cy="34675"/>
            </a:xfrm>
            <a:custGeom>
              <a:rect b="b" l="l" r="r" t="t"/>
              <a:pathLst>
                <a:path extrusionOk="0" h="1387" w="8326">
                  <a:moveTo>
                    <a:pt x="1" y="0"/>
                  </a:moveTo>
                  <a:lnTo>
                    <a:pt x="1" y="1387"/>
                  </a:lnTo>
                  <a:lnTo>
                    <a:pt x="8325" y="1387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9" name="Google Shape;12199;p79"/>
            <p:cNvSpPr/>
            <p:nvPr/>
          </p:nvSpPr>
          <p:spPr>
            <a:xfrm>
              <a:off x="1126825" y="2329325"/>
              <a:ext cx="208150" cy="34725"/>
            </a:xfrm>
            <a:custGeom>
              <a:rect b="b" l="l" r="r" t="t"/>
              <a:pathLst>
                <a:path extrusionOk="0" h="1389" w="8326">
                  <a:moveTo>
                    <a:pt x="1" y="1"/>
                  </a:moveTo>
                  <a:lnTo>
                    <a:pt x="1" y="1389"/>
                  </a:lnTo>
                  <a:lnTo>
                    <a:pt x="8325" y="1389"/>
                  </a:lnTo>
                  <a:lnTo>
                    <a:pt x="8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0" name="Google Shape;12200;p79"/>
            <p:cNvSpPr/>
            <p:nvPr/>
          </p:nvSpPr>
          <p:spPr>
            <a:xfrm>
              <a:off x="964950" y="1994050"/>
              <a:ext cx="34725" cy="208125"/>
            </a:xfrm>
            <a:custGeom>
              <a:rect b="b" l="l" r="r" t="t"/>
              <a:pathLst>
                <a:path extrusionOk="0" h="8325" w="1389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1" name="Google Shape;12201;p79"/>
            <p:cNvSpPr/>
            <p:nvPr/>
          </p:nvSpPr>
          <p:spPr>
            <a:xfrm>
              <a:off x="1334950" y="186687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2" name="Google Shape;12202;p79"/>
            <p:cNvSpPr/>
            <p:nvPr/>
          </p:nvSpPr>
          <p:spPr>
            <a:xfrm>
              <a:off x="1392750" y="19015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3" name="Google Shape;12203;p79"/>
            <p:cNvSpPr/>
            <p:nvPr/>
          </p:nvSpPr>
          <p:spPr>
            <a:xfrm>
              <a:off x="1427425" y="1936225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4" name="Google Shape;12204;p79"/>
            <p:cNvSpPr/>
            <p:nvPr/>
          </p:nvSpPr>
          <p:spPr>
            <a:xfrm>
              <a:off x="1427425" y="2202150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5" name="Google Shape;12205;p79"/>
            <p:cNvSpPr/>
            <p:nvPr/>
          </p:nvSpPr>
          <p:spPr>
            <a:xfrm>
              <a:off x="1392750" y="22599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6" name="Google Shape;12206;p79"/>
            <p:cNvSpPr/>
            <p:nvPr/>
          </p:nvSpPr>
          <p:spPr>
            <a:xfrm>
              <a:off x="1334950" y="229462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7" name="Google Shape;12207;p79"/>
            <p:cNvSpPr/>
            <p:nvPr/>
          </p:nvSpPr>
          <p:spPr>
            <a:xfrm>
              <a:off x="1462125" y="1994050"/>
              <a:ext cx="34675" cy="208125"/>
            </a:xfrm>
            <a:custGeom>
              <a:rect b="b" l="l" r="r" t="t"/>
              <a:pathLst>
                <a:path extrusionOk="0" h="8325" w="1387">
                  <a:moveTo>
                    <a:pt x="0" y="0"/>
                  </a:moveTo>
                  <a:lnTo>
                    <a:pt x="0" y="8325"/>
                  </a:lnTo>
                  <a:lnTo>
                    <a:pt x="1386" y="83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8" name="Google Shape;12208;p79"/>
            <p:cNvSpPr/>
            <p:nvPr/>
          </p:nvSpPr>
          <p:spPr>
            <a:xfrm>
              <a:off x="1103725" y="2155900"/>
              <a:ext cx="34675" cy="69400"/>
            </a:xfrm>
            <a:custGeom>
              <a:rect b="b" l="l" r="r" t="t"/>
              <a:pathLst>
                <a:path extrusionOk="0" h="2776" w="1387">
                  <a:moveTo>
                    <a:pt x="0" y="1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9" name="Google Shape;12209;p79"/>
            <p:cNvSpPr/>
            <p:nvPr/>
          </p:nvSpPr>
          <p:spPr>
            <a:xfrm>
              <a:off x="1323350" y="2155900"/>
              <a:ext cx="34725" cy="69400"/>
            </a:xfrm>
            <a:custGeom>
              <a:rect b="b" l="l" r="r" t="t"/>
              <a:pathLst>
                <a:path extrusionOk="0" h="2776" w="1389">
                  <a:moveTo>
                    <a:pt x="1" y="1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0" name="Google Shape;12210;p79"/>
            <p:cNvSpPr/>
            <p:nvPr/>
          </p:nvSpPr>
          <p:spPr>
            <a:xfrm>
              <a:off x="1138375" y="2225275"/>
              <a:ext cx="185000" cy="34725"/>
            </a:xfrm>
            <a:custGeom>
              <a:rect b="b" l="l" r="r" t="t"/>
              <a:pathLst>
                <a:path extrusionOk="0" h="1389" w="7400">
                  <a:moveTo>
                    <a:pt x="1" y="0"/>
                  </a:moveTo>
                  <a:lnTo>
                    <a:pt x="1" y="1388"/>
                  </a:lnTo>
                  <a:lnTo>
                    <a:pt x="7400" y="1388"/>
                  </a:lnTo>
                  <a:lnTo>
                    <a:pt x="7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1" name="Google Shape;12211;p79"/>
            <p:cNvSpPr/>
            <p:nvPr/>
          </p:nvSpPr>
          <p:spPr>
            <a:xfrm>
              <a:off x="1092175" y="1970925"/>
              <a:ext cx="69375" cy="138750"/>
            </a:xfrm>
            <a:custGeom>
              <a:rect b="b" l="l" r="r" t="t"/>
              <a:pathLst>
                <a:path extrusionOk="0" h="5550" w="2775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2" name="Google Shape;12212;p79"/>
            <p:cNvSpPr/>
            <p:nvPr/>
          </p:nvSpPr>
          <p:spPr>
            <a:xfrm>
              <a:off x="1300250" y="1970925"/>
              <a:ext cx="69375" cy="138750"/>
            </a:xfrm>
            <a:custGeom>
              <a:rect b="b" l="l" r="r" t="t"/>
              <a:pathLst>
                <a:path extrusionOk="0" h="5550" w="2775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13" name="Google Shape;12213;p79"/>
          <p:cNvGrpSpPr/>
          <p:nvPr/>
        </p:nvGrpSpPr>
        <p:grpSpPr>
          <a:xfrm>
            <a:off x="345836" y="275469"/>
            <a:ext cx="902071" cy="764814"/>
            <a:chOff x="5611625" y="1889950"/>
            <a:chExt cx="531850" cy="450925"/>
          </a:xfrm>
        </p:grpSpPr>
        <p:sp>
          <p:nvSpPr>
            <p:cNvPr id="12214" name="Google Shape;12214;p79"/>
            <p:cNvSpPr/>
            <p:nvPr/>
          </p:nvSpPr>
          <p:spPr>
            <a:xfrm>
              <a:off x="5611625" y="1924650"/>
              <a:ext cx="346825" cy="416225"/>
            </a:xfrm>
            <a:custGeom>
              <a:rect b="b" l="l" r="r" t="t"/>
              <a:pathLst>
                <a:path extrusionOk="0" h="16649" w="13873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5" name="Google Shape;12215;p79"/>
            <p:cNvSpPr/>
            <p:nvPr/>
          </p:nvSpPr>
          <p:spPr>
            <a:xfrm>
              <a:off x="5646275" y="1924650"/>
              <a:ext cx="104100" cy="104075"/>
            </a:xfrm>
            <a:custGeom>
              <a:rect b="b" l="l" r="r" t="t"/>
              <a:pathLst>
                <a:path extrusionOk="0" h="4163" w="4164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6" name="Google Shape;12216;p79"/>
            <p:cNvSpPr/>
            <p:nvPr/>
          </p:nvSpPr>
          <p:spPr>
            <a:xfrm>
              <a:off x="5611625" y="2167425"/>
              <a:ext cx="104050" cy="104075"/>
            </a:xfrm>
            <a:custGeom>
              <a:rect b="b" l="l" r="r" t="t"/>
              <a:pathLst>
                <a:path extrusionOk="0" h="4163" w="4162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7" name="Google Shape;12217;p79"/>
            <p:cNvSpPr/>
            <p:nvPr/>
          </p:nvSpPr>
          <p:spPr>
            <a:xfrm>
              <a:off x="5900625" y="1889950"/>
              <a:ext cx="242850" cy="416225"/>
            </a:xfrm>
            <a:custGeom>
              <a:rect b="b" l="l" r="r" t="t"/>
              <a:pathLst>
                <a:path extrusionOk="0" h="16649" w="9714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8" name="Google Shape;12218;p79"/>
            <p:cNvSpPr/>
            <p:nvPr/>
          </p:nvSpPr>
          <p:spPr>
            <a:xfrm>
              <a:off x="56462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9" name="Google Shape;12219;p79"/>
            <p:cNvSpPr/>
            <p:nvPr/>
          </p:nvSpPr>
          <p:spPr>
            <a:xfrm>
              <a:off x="58890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0" name="Google Shape;12220;p79"/>
            <p:cNvSpPr/>
            <p:nvPr/>
          </p:nvSpPr>
          <p:spPr>
            <a:xfrm>
              <a:off x="5715650" y="1924650"/>
              <a:ext cx="138775" cy="34675"/>
            </a:xfrm>
            <a:custGeom>
              <a:rect b="b" l="l" r="r" t="t"/>
              <a:pathLst>
                <a:path extrusionOk="0" h="1387" w="5551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1" name="Google Shape;12221;p79"/>
            <p:cNvSpPr/>
            <p:nvPr/>
          </p:nvSpPr>
          <p:spPr>
            <a:xfrm>
              <a:off x="5680975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2" name="Google Shape;12222;p79"/>
            <p:cNvSpPr/>
            <p:nvPr/>
          </p:nvSpPr>
          <p:spPr>
            <a:xfrm>
              <a:off x="5854400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3" name="Google Shape;12223;p79"/>
            <p:cNvSpPr/>
            <p:nvPr/>
          </p:nvSpPr>
          <p:spPr>
            <a:xfrm>
              <a:off x="5819700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4" name="Google Shape;12224;p79"/>
            <p:cNvSpPr/>
            <p:nvPr/>
          </p:nvSpPr>
          <p:spPr>
            <a:xfrm>
              <a:off x="56462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5" name="Google Shape;12225;p79"/>
            <p:cNvSpPr/>
            <p:nvPr/>
          </p:nvSpPr>
          <p:spPr>
            <a:xfrm>
              <a:off x="58890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6" name="Google Shape;12226;p79"/>
            <p:cNvSpPr/>
            <p:nvPr/>
          </p:nvSpPr>
          <p:spPr>
            <a:xfrm>
              <a:off x="5611625" y="2236775"/>
              <a:ext cx="346825" cy="104100"/>
            </a:xfrm>
            <a:custGeom>
              <a:rect b="b" l="l" r="r" t="t"/>
              <a:pathLst>
                <a:path extrusionOk="0" h="4164" w="13873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7" name="Google Shape;12227;p79"/>
            <p:cNvSpPr/>
            <p:nvPr/>
          </p:nvSpPr>
          <p:spPr>
            <a:xfrm>
              <a:off x="5680975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8" name="Google Shape;12228;p79"/>
            <p:cNvSpPr/>
            <p:nvPr/>
          </p:nvSpPr>
          <p:spPr>
            <a:xfrm>
              <a:off x="6074050" y="195935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9" name="Google Shape;12229;p79"/>
            <p:cNvSpPr/>
            <p:nvPr/>
          </p:nvSpPr>
          <p:spPr>
            <a:xfrm>
              <a:off x="5900625" y="1889950"/>
              <a:ext cx="138775" cy="34725"/>
            </a:xfrm>
            <a:custGeom>
              <a:rect b="b" l="l" r="r" t="t"/>
              <a:pathLst>
                <a:path extrusionOk="0" h="1389" w="5551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0" name="Google Shape;12230;p79"/>
            <p:cNvSpPr/>
            <p:nvPr/>
          </p:nvSpPr>
          <p:spPr>
            <a:xfrm>
              <a:off x="6039375" y="19246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1" name="Google Shape;12231;p79"/>
            <p:cNvSpPr/>
            <p:nvPr/>
          </p:nvSpPr>
          <p:spPr>
            <a:xfrm>
              <a:off x="6004675" y="2098075"/>
              <a:ext cx="69400" cy="69375"/>
            </a:xfrm>
            <a:custGeom>
              <a:rect b="b" l="l" r="r" t="t"/>
              <a:pathLst>
                <a:path extrusionOk="0" h="2775" w="2776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2" name="Google Shape;12232;p79"/>
            <p:cNvSpPr/>
            <p:nvPr/>
          </p:nvSpPr>
          <p:spPr>
            <a:xfrm>
              <a:off x="6074050" y="21674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3" name="Google Shape;12233;p79"/>
            <p:cNvSpPr/>
            <p:nvPr/>
          </p:nvSpPr>
          <p:spPr>
            <a:xfrm>
              <a:off x="5993125" y="2202125"/>
              <a:ext cx="150350" cy="104050"/>
            </a:xfrm>
            <a:custGeom>
              <a:rect b="b" l="l" r="r" t="t"/>
              <a:pathLst>
                <a:path extrusionOk="0" h="4162" w="6014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234" name="Google Shape;12234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3700" y="1141569"/>
            <a:ext cx="4537200" cy="2540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38" name="Shape 1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9" name="Google Shape;12239;p80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                   </a:t>
            </a:r>
            <a:r>
              <a:rPr lang="en">
                <a:solidFill>
                  <a:srgbClr val="0B5394"/>
                </a:solidFill>
              </a:rPr>
              <a:t>03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2240" name="Google Shape;12240;p80"/>
          <p:cNvSpPr txBox="1"/>
          <p:nvPr>
            <p:ph type="title"/>
          </p:nvPr>
        </p:nvSpPr>
        <p:spPr>
          <a:xfrm>
            <a:off x="1334700" y="1729950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0B5394"/>
                </a:solidFill>
              </a:rPr>
              <a:t>2019 vs. 2024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2241" name="Google Shape;12241;p80"/>
          <p:cNvSpPr txBox="1"/>
          <p:nvPr>
            <p:ph idx="1" type="subTitle"/>
          </p:nvPr>
        </p:nvSpPr>
        <p:spPr>
          <a:xfrm>
            <a:off x="1753050" y="270377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latin typeface="Orbitron ExtraBold"/>
                <a:ea typeface="Orbitron ExtraBold"/>
                <a:cs typeface="Orbitron ExtraBold"/>
                <a:sym typeface="Orbitron ExtraBold"/>
              </a:rPr>
              <a:t>             </a:t>
            </a:r>
            <a:r>
              <a:rPr lang="en" sz="2100">
                <a:solidFill>
                  <a:schemeClr val="lt1"/>
                </a:solidFill>
                <a:latin typeface="Orbitron ExtraBold"/>
                <a:ea typeface="Orbitron ExtraBold"/>
                <a:cs typeface="Orbitron ExtraBold"/>
                <a:sym typeface="Orbitron ExtraBold"/>
              </a:rPr>
              <a:t>Genre &amp; Price &amp; DLC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2242" name="Google Shape;12242;p80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2243" name="Google Shape;12243;p80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4" name="Google Shape;12244;p80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5" name="Google Shape;12245;p80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6" name="Google Shape;12246;p80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7" name="Google Shape;12247;p80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8" name="Google Shape;12248;p80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9" name="Google Shape;12249;p80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0" name="Google Shape;12250;p80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1" name="Google Shape;12251;p80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2" name="Google Shape;12252;p80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3" name="Google Shape;12253;p80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4" name="Google Shape;12254;p80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5" name="Google Shape;12255;p80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6" name="Google Shape;12256;p80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7" name="Google Shape;12257;p80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8" name="Google Shape;12258;p80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9" name="Google Shape;12259;p80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0" name="Google Shape;12260;p80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1" name="Google Shape;12261;p80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2" name="Google Shape;12262;p80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3" name="Google Shape;12263;p80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4" name="Google Shape;12264;p80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5" name="Google Shape;12265;p80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6" name="Google Shape;12266;p8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7" name="Google Shape;12267;p8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8" name="Google Shape;12268;p8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9" name="Google Shape;12269;p8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70" name="Google Shape;12270;p80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2271" name="Google Shape;12271;p80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2" name="Google Shape;12272;p80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3" name="Google Shape;12273;p80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4" name="Google Shape;12274;p80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5" name="Google Shape;12275;p80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6" name="Google Shape;12276;p80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7" name="Google Shape;12277;p80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8" name="Google Shape;12278;p80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9" name="Google Shape;12279;p80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0" name="Google Shape;12280;p80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1" name="Google Shape;12281;p80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2" name="Google Shape;12282;p80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3" name="Google Shape;12283;p80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4" name="Google Shape;12284;p80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5" name="Google Shape;12285;p80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6" name="Google Shape;12286;p80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7" name="Google Shape;12287;p80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8" name="Google Shape;12288;p80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9" name="Google Shape;12289;p80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0" name="Google Shape;12290;p80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1" name="Google Shape;12291;p80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2" name="Google Shape;12292;p80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3" name="Google Shape;12293;p80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4" name="Google Shape;12294;p8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5" name="Google Shape;12295;p8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6" name="Google Shape;12296;p8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7" name="Google Shape;12297;p8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98" name="Google Shape;12298;p80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2299" name="Google Shape;12299;p80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0" name="Google Shape;12300;p80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1" name="Google Shape;12301;p80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2" name="Google Shape;12302;p80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3" name="Google Shape;12303;p80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4" name="Google Shape;12304;p80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5" name="Google Shape;12305;p80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6" name="Google Shape;12306;p80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7" name="Google Shape;12307;p80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8" name="Google Shape;12308;p80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9" name="Google Shape;12309;p80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0" name="Google Shape;12310;p80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1" name="Google Shape;12311;p80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2" name="Google Shape;12312;p80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3" name="Google Shape;12313;p80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4" name="Google Shape;12314;p80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5" name="Google Shape;12315;p80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6" name="Google Shape;12316;p80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7" name="Google Shape;12317;p80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8" name="Google Shape;12318;p80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9" name="Google Shape;12319;p80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0" name="Google Shape;12320;p80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1" name="Google Shape;12321;p80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2" name="Google Shape;12322;p8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3" name="Google Shape;12323;p8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4" name="Google Shape;12324;p8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5" name="Google Shape;12325;p8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326" name="Google Shape;12326;p80">
            <a:hlinkClick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27" name="Google Shape;12327;p80">
            <a:hlinkClick action="ppaction://hlinksldjump"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31" name="Shape 12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2" name="Google Shape;12332;p8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2019 vs. 2024: Change in Overall Gaming Industry</a:t>
            </a:r>
            <a:endParaRPr>
              <a:solidFill>
                <a:srgbClr val="0B5394"/>
              </a:solidFill>
            </a:endParaRPr>
          </a:p>
        </p:txBody>
      </p:sp>
      <p:pic>
        <p:nvPicPr>
          <p:cNvPr id="12333" name="Google Shape;1233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800" y="975025"/>
            <a:ext cx="8347700" cy="129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34" name="Google Shape;12334;p81"/>
          <p:cNvSpPr/>
          <p:nvPr/>
        </p:nvSpPr>
        <p:spPr>
          <a:xfrm>
            <a:off x="1582925" y="3129745"/>
            <a:ext cx="1062863" cy="558132"/>
          </a:xfrm>
          <a:custGeom>
            <a:rect b="b" l="l" r="r" t="t"/>
            <a:pathLst>
              <a:path extrusionOk="0" h="23720" w="39530">
                <a:moveTo>
                  <a:pt x="23719" y="7907"/>
                </a:moveTo>
                <a:lnTo>
                  <a:pt x="23719" y="11860"/>
                </a:lnTo>
                <a:lnTo>
                  <a:pt x="15812" y="11860"/>
                </a:lnTo>
                <a:lnTo>
                  <a:pt x="15812" y="7907"/>
                </a:lnTo>
                <a:close/>
                <a:moveTo>
                  <a:pt x="1" y="1"/>
                </a:moveTo>
                <a:lnTo>
                  <a:pt x="1" y="3954"/>
                </a:lnTo>
                <a:lnTo>
                  <a:pt x="3954" y="3954"/>
                </a:lnTo>
                <a:lnTo>
                  <a:pt x="3954" y="15813"/>
                </a:lnTo>
                <a:lnTo>
                  <a:pt x="15812" y="15813"/>
                </a:lnTo>
                <a:lnTo>
                  <a:pt x="15812" y="23719"/>
                </a:lnTo>
                <a:lnTo>
                  <a:pt x="23719" y="23719"/>
                </a:lnTo>
                <a:lnTo>
                  <a:pt x="23719" y="15813"/>
                </a:lnTo>
                <a:lnTo>
                  <a:pt x="35577" y="15813"/>
                </a:lnTo>
                <a:lnTo>
                  <a:pt x="35577" y="3954"/>
                </a:lnTo>
                <a:lnTo>
                  <a:pt x="39530" y="3954"/>
                </a:lnTo>
                <a:lnTo>
                  <a:pt x="39530" y="1"/>
                </a:lnTo>
                <a:lnTo>
                  <a:pt x="31624" y="1"/>
                </a:lnTo>
                <a:lnTo>
                  <a:pt x="31624" y="3954"/>
                </a:lnTo>
                <a:lnTo>
                  <a:pt x="23719" y="3954"/>
                </a:lnTo>
                <a:lnTo>
                  <a:pt x="23719" y="1"/>
                </a:lnTo>
                <a:lnTo>
                  <a:pt x="15812" y="1"/>
                </a:lnTo>
                <a:lnTo>
                  <a:pt x="15812" y="3954"/>
                </a:lnTo>
                <a:lnTo>
                  <a:pt x="7907" y="3954"/>
                </a:lnTo>
                <a:lnTo>
                  <a:pt x="790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5" name="Google Shape;12335;p81"/>
          <p:cNvSpPr/>
          <p:nvPr/>
        </p:nvSpPr>
        <p:spPr>
          <a:xfrm>
            <a:off x="1689204" y="2943778"/>
            <a:ext cx="850290" cy="93038"/>
          </a:xfrm>
          <a:custGeom>
            <a:rect b="b" l="l" r="r" t="t"/>
            <a:pathLst>
              <a:path extrusionOk="0" h="3954" w="31624">
                <a:moveTo>
                  <a:pt x="1" y="0"/>
                </a:moveTo>
                <a:lnTo>
                  <a:pt x="1" y="3953"/>
                </a:lnTo>
                <a:lnTo>
                  <a:pt x="31624" y="3953"/>
                </a:lnTo>
                <a:lnTo>
                  <a:pt x="31624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6" name="Google Shape;12336;p81"/>
          <p:cNvSpPr/>
          <p:nvPr/>
        </p:nvSpPr>
        <p:spPr>
          <a:xfrm>
            <a:off x="1689204" y="3036785"/>
            <a:ext cx="850290" cy="186005"/>
          </a:xfrm>
          <a:custGeom>
            <a:rect b="b" l="l" r="r" t="t"/>
            <a:pathLst>
              <a:path extrusionOk="0" h="7905" w="31624">
                <a:moveTo>
                  <a:pt x="1" y="0"/>
                </a:moveTo>
                <a:lnTo>
                  <a:pt x="1" y="3952"/>
                </a:lnTo>
                <a:lnTo>
                  <a:pt x="3953" y="3952"/>
                </a:lnTo>
                <a:lnTo>
                  <a:pt x="3953" y="7905"/>
                </a:lnTo>
                <a:lnTo>
                  <a:pt x="11859" y="7905"/>
                </a:lnTo>
                <a:lnTo>
                  <a:pt x="11859" y="3952"/>
                </a:lnTo>
                <a:lnTo>
                  <a:pt x="19765" y="3952"/>
                </a:lnTo>
                <a:lnTo>
                  <a:pt x="19765" y="7905"/>
                </a:lnTo>
                <a:lnTo>
                  <a:pt x="27671" y="7905"/>
                </a:lnTo>
                <a:lnTo>
                  <a:pt x="27671" y="3952"/>
                </a:lnTo>
                <a:lnTo>
                  <a:pt x="31624" y="3952"/>
                </a:lnTo>
                <a:lnTo>
                  <a:pt x="31624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7" name="Google Shape;12337;p81"/>
          <p:cNvSpPr/>
          <p:nvPr/>
        </p:nvSpPr>
        <p:spPr>
          <a:xfrm>
            <a:off x="1582925" y="2571750"/>
            <a:ext cx="1062863" cy="558061"/>
          </a:xfrm>
          <a:custGeom>
            <a:rect b="b" l="l" r="r" t="t"/>
            <a:pathLst>
              <a:path extrusionOk="0" h="23717" w="39530">
                <a:moveTo>
                  <a:pt x="23718" y="0"/>
                </a:moveTo>
                <a:lnTo>
                  <a:pt x="23718" y="3953"/>
                </a:lnTo>
                <a:lnTo>
                  <a:pt x="7906" y="3953"/>
                </a:lnTo>
                <a:lnTo>
                  <a:pt x="7906" y="7906"/>
                </a:lnTo>
                <a:lnTo>
                  <a:pt x="3954" y="7906"/>
                </a:lnTo>
                <a:lnTo>
                  <a:pt x="3954" y="11859"/>
                </a:lnTo>
                <a:lnTo>
                  <a:pt x="1" y="11859"/>
                </a:lnTo>
                <a:lnTo>
                  <a:pt x="1" y="15812"/>
                </a:lnTo>
                <a:lnTo>
                  <a:pt x="1" y="23717"/>
                </a:lnTo>
                <a:lnTo>
                  <a:pt x="3954" y="23717"/>
                </a:lnTo>
                <a:lnTo>
                  <a:pt x="3954" y="19765"/>
                </a:lnTo>
                <a:lnTo>
                  <a:pt x="3954" y="15812"/>
                </a:lnTo>
                <a:lnTo>
                  <a:pt x="35577" y="15812"/>
                </a:lnTo>
                <a:lnTo>
                  <a:pt x="35577" y="19765"/>
                </a:lnTo>
                <a:lnTo>
                  <a:pt x="35577" y="23717"/>
                </a:lnTo>
                <a:lnTo>
                  <a:pt x="39530" y="23717"/>
                </a:lnTo>
                <a:lnTo>
                  <a:pt x="39530" y="15812"/>
                </a:lnTo>
                <a:lnTo>
                  <a:pt x="39530" y="11859"/>
                </a:lnTo>
                <a:lnTo>
                  <a:pt x="35577" y="11859"/>
                </a:lnTo>
                <a:lnTo>
                  <a:pt x="35577" y="7906"/>
                </a:lnTo>
                <a:lnTo>
                  <a:pt x="31624" y="7906"/>
                </a:lnTo>
                <a:lnTo>
                  <a:pt x="31624" y="3953"/>
                </a:lnTo>
                <a:lnTo>
                  <a:pt x="3162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8" name="Google Shape;12338;p81"/>
          <p:cNvSpPr/>
          <p:nvPr/>
        </p:nvSpPr>
        <p:spPr>
          <a:xfrm>
            <a:off x="2008015" y="3315759"/>
            <a:ext cx="212599" cy="93038"/>
          </a:xfrm>
          <a:custGeom>
            <a:rect b="b" l="l" r="r" t="t"/>
            <a:pathLst>
              <a:path extrusionOk="0" h="3954" w="7907">
                <a:moveTo>
                  <a:pt x="1" y="1"/>
                </a:moveTo>
                <a:lnTo>
                  <a:pt x="1" y="3954"/>
                </a:lnTo>
                <a:lnTo>
                  <a:pt x="7907" y="3954"/>
                </a:lnTo>
                <a:lnTo>
                  <a:pt x="7907" y="1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9" name="Google Shape;12339;p81"/>
          <p:cNvSpPr/>
          <p:nvPr/>
        </p:nvSpPr>
        <p:spPr>
          <a:xfrm>
            <a:off x="1689204" y="3780817"/>
            <a:ext cx="106286" cy="651099"/>
          </a:xfrm>
          <a:custGeom>
            <a:rect b="b" l="l" r="r" t="t"/>
            <a:pathLst>
              <a:path extrusionOk="0" h="27671" w="3953">
                <a:moveTo>
                  <a:pt x="1" y="0"/>
                </a:moveTo>
                <a:lnTo>
                  <a:pt x="1" y="27670"/>
                </a:lnTo>
                <a:lnTo>
                  <a:pt x="3953" y="27670"/>
                </a:lnTo>
                <a:lnTo>
                  <a:pt x="3953" y="19764"/>
                </a:lnTo>
                <a:lnTo>
                  <a:pt x="39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0" name="Google Shape;12340;p81"/>
          <p:cNvSpPr/>
          <p:nvPr/>
        </p:nvSpPr>
        <p:spPr>
          <a:xfrm>
            <a:off x="1689204" y="3594803"/>
            <a:ext cx="850290" cy="651075"/>
          </a:xfrm>
          <a:custGeom>
            <a:rect b="b" l="l" r="r" t="t"/>
            <a:pathLst>
              <a:path extrusionOk="0" h="27670" w="31624">
                <a:moveTo>
                  <a:pt x="19766" y="11858"/>
                </a:moveTo>
                <a:lnTo>
                  <a:pt x="19766" y="19764"/>
                </a:lnTo>
                <a:lnTo>
                  <a:pt x="11859" y="19764"/>
                </a:lnTo>
                <a:lnTo>
                  <a:pt x="11859" y="11858"/>
                </a:lnTo>
                <a:close/>
                <a:moveTo>
                  <a:pt x="1" y="0"/>
                </a:moveTo>
                <a:lnTo>
                  <a:pt x="1" y="7906"/>
                </a:lnTo>
                <a:lnTo>
                  <a:pt x="3954" y="7906"/>
                </a:lnTo>
                <a:lnTo>
                  <a:pt x="3954" y="27670"/>
                </a:lnTo>
                <a:lnTo>
                  <a:pt x="27671" y="27670"/>
                </a:lnTo>
                <a:lnTo>
                  <a:pt x="27671" y="7906"/>
                </a:lnTo>
                <a:lnTo>
                  <a:pt x="31624" y="7906"/>
                </a:lnTo>
                <a:lnTo>
                  <a:pt x="31624" y="0"/>
                </a:lnTo>
                <a:lnTo>
                  <a:pt x="19766" y="0"/>
                </a:lnTo>
                <a:lnTo>
                  <a:pt x="19766" y="3953"/>
                </a:lnTo>
                <a:lnTo>
                  <a:pt x="11859" y="3953"/>
                </a:lnTo>
                <a:lnTo>
                  <a:pt x="11859" y="0"/>
                </a:ln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1" name="Google Shape;12341;p81"/>
          <p:cNvSpPr/>
          <p:nvPr/>
        </p:nvSpPr>
        <p:spPr>
          <a:xfrm>
            <a:off x="2433132" y="3780817"/>
            <a:ext cx="106313" cy="651099"/>
          </a:xfrm>
          <a:custGeom>
            <a:rect b="b" l="l" r="r" t="t"/>
            <a:pathLst>
              <a:path extrusionOk="0" h="27671" w="3954">
                <a:moveTo>
                  <a:pt x="1" y="0"/>
                </a:moveTo>
                <a:lnTo>
                  <a:pt x="1" y="19764"/>
                </a:lnTo>
                <a:lnTo>
                  <a:pt x="1" y="27670"/>
                </a:lnTo>
                <a:lnTo>
                  <a:pt x="3954" y="27670"/>
                </a:lnTo>
                <a:lnTo>
                  <a:pt x="395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2" name="Google Shape;12342;p81"/>
          <p:cNvSpPr/>
          <p:nvPr/>
        </p:nvSpPr>
        <p:spPr>
          <a:xfrm>
            <a:off x="1795457" y="4245829"/>
            <a:ext cx="637745" cy="558108"/>
          </a:xfrm>
          <a:custGeom>
            <a:rect b="b" l="l" r="r" t="t"/>
            <a:pathLst>
              <a:path extrusionOk="0" h="23719" w="23719">
                <a:moveTo>
                  <a:pt x="1" y="0"/>
                </a:moveTo>
                <a:lnTo>
                  <a:pt x="1" y="7906"/>
                </a:lnTo>
                <a:lnTo>
                  <a:pt x="1" y="23718"/>
                </a:lnTo>
                <a:lnTo>
                  <a:pt x="7907" y="23718"/>
                </a:lnTo>
                <a:lnTo>
                  <a:pt x="7907" y="3953"/>
                </a:lnTo>
                <a:lnTo>
                  <a:pt x="15813" y="3953"/>
                </a:lnTo>
                <a:lnTo>
                  <a:pt x="15813" y="23718"/>
                </a:lnTo>
                <a:lnTo>
                  <a:pt x="23719" y="23718"/>
                </a:lnTo>
                <a:lnTo>
                  <a:pt x="23719" y="7906"/>
                </a:lnTo>
                <a:lnTo>
                  <a:pt x="2371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3" name="Google Shape;12343;p81"/>
          <p:cNvSpPr/>
          <p:nvPr/>
        </p:nvSpPr>
        <p:spPr>
          <a:xfrm>
            <a:off x="1689204" y="4803871"/>
            <a:ext cx="318859" cy="186005"/>
          </a:xfrm>
          <a:custGeom>
            <a:rect b="b" l="l" r="r" t="t"/>
            <a:pathLst>
              <a:path extrusionOk="0" h="7905" w="11859">
                <a:moveTo>
                  <a:pt x="3953" y="0"/>
                </a:moveTo>
                <a:lnTo>
                  <a:pt x="3953" y="3952"/>
                </a:lnTo>
                <a:lnTo>
                  <a:pt x="1" y="3952"/>
                </a:lnTo>
                <a:lnTo>
                  <a:pt x="1" y="7905"/>
                </a:lnTo>
                <a:lnTo>
                  <a:pt x="11859" y="7905"/>
                </a:lnTo>
                <a:lnTo>
                  <a:pt x="11859" y="3952"/>
                </a:lnTo>
                <a:lnTo>
                  <a:pt x="1185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4" name="Google Shape;12344;p81"/>
          <p:cNvSpPr/>
          <p:nvPr/>
        </p:nvSpPr>
        <p:spPr>
          <a:xfrm>
            <a:off x="2220573" y="4803871"/>
            <a:ext cx="318886" cy="186005"/>
          </a:xfrm>
          <a:custGeom>
            <a:rect b="b" l="l" r="r" t="t"/>
            <a:pathLst>
              <a:path extrusionOk="0" h="7905" w="11860">
                <a:moveTo>
                  <a:pt x="1" y="0"/>
                </a:moveTo>
                <a:lnTo>
                  <a:pt x="1" y="3952"/>
                </a:lnTo>
                <a:lnTo>
                  <a:pt x="1" y="7905"/>
                </a:lnTo>
                <a:lnTo>
                  <a:pt x="11860" y="7905"/>
                </a:lnTo>
                <a:lnTo>
                  <a:pt x="11860" y="3952"/>
                </a:lnTo>
                <a:lnTo>
                  <a:pt x="7907" y="3952"/>
                </a:lnTo>
                <a:lnTo>
                  <a:pt x="79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5" name="Google Shape;12345;p81"/>
          <p:cNvSpPr/>
          <p:nvPr/>
        </p:nvSpPr>
        <p:spPr>
          <a:xfrm>
            <a:off x="2008015" y="3873824"/>
            <a:ext cx="212599" cy="186005"/>
          </a:xfrm>
          <a:custGeom>
            <a:rect b="b" l="l" r="r" t="t"/>
            <a:pathLst>
              <a:path extrusionOk="0" h="7905" w="7907">
                <a:moveTo>
                  <a:pt x="1" y="0"/>
                </a:moveTo>
                <a:lnTo>
                  <a:pt x="1" y="7905"/>
                </a:lnTo>
                <a:lnTo>
                  <a:pt x="7907" y="7905"/>
                </a:lnTo>
                <a:lnTo>
                  <a:pt x="7907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6" name="Google Shape;12346;p81"/>
          <p:cNvSpPr/>
          <p:nvPr/>
        </p:nvSpPr>
        <p:spPr>
          <a:xfrm>
            <a:off x="3371650" y="2586950"/>
            <a:ext cx="3360600" cy="1085700"/>
          </a:xfrm>
          <a:prstGeom prst="wedgeEllipseCallout">
            <a:avLst>
              <a:gd fmla="val -57004" name="adj1"/>
              <a:gd fmla="val 38673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44% growth in total game owners!</a:t>
            </a:r>
            <a:endParaRPr sz="24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347" name="Google Shape;12347;p81"/>
          <p:cNvSpPr/>
          <p:nvPr/>
        </p:nvSpPr>
        <p:spPr>
          <a:xfrm>
            <a:off x="2645825" y="1440700"/>
            <a:ext cx="1085700" cy="696600"/>
          </a:xfrm>
          <a:prstGeom prst="flowChartAlternateProcess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348" name="Google Shape;12348;p81"/>
          <p:cNvSpPr/>
          <p:nvPr/>
        </p:nvSpPr>
        <p:spPr>
          <a:xfrm>
            <a:off x="8074050" y="1440700"/>
            <a:ext cx="716700" cy="696600"/>
          </a:xfrm>
          <a:prstGeom prst="flowChartAlternateProcess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52" name="Shape 1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3" name="Google Shape;12353;p8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2019 vs. 2024: Change in Reviews</a:t>
            </a:r>
            <a:endParaRPr>
              <a:solidFill>
                <a:srgbClr val="0B5394"/>
              </a:solidFill>
            </a:endParaRPr>
          </a:p>
        </p:txBody>
      </p:sp>
      <p:pic>
        <p:nvPicPr>
          <p:cNvPr id="12354" name="Google Shape;12354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100" y="1385937"/>
            <a:ext cx="5304650" cy="160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55" name="Google Shape;12355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100" y="3512500"/>
            <a:ext cx="5421855" cy="143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56" name="Google Shape;12356;p82"/>
          <p:cNvSpPr txBox="1"/>
          <p:nvPr/>
        </p:nvSpPr>
        <p:spPr>
          <a:xfrm>
            <a:off x="311700" y="992875"/>
            <a:ext cx="33600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rPr>
              <a:t>Change in reviews for all games: </a:t>
            </a:r>
            <a:endParaRPr b="1" sz="1800">
              <a:solidFill>
                <a:schemeClr val="accent6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12357" name="Google Shape;12357;p82"/>
          <p:cNvSpPr txBox="1"/>
          <p:nvPr/>
        </p:nvSpPr>
        <p:spPr>
          <a:xfrm>
            <a:off x="311700" y="2991900"/>
            <a:ext cx="39987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rPr>
              <a:t>Change in reviews for popular games: </a:t>
            </a:r>
            <a:endParaRPr b="1" sz="1800">
              <a:solidFill>
                <a:schemeClr val="accent6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12358" name="Google Shape;12358;p82"/>
          <p:cNvSpPr/>
          <p:nvPr/>
        </p:nvSpPr>
        <p:spPr>
          <a:xfrm>
            <a:off x="4858075" y="2639000"/>
            <a:ext cx="813600" cy="265500"/>
          </a:xfrm>
          <a:prstGeom prst="flowChartAlternateProcess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359" name="Google Shape;12359;p82"/>
          <p:cNvSpPr txBox="1"/>
          <p:nvPr/>
        </p:nvSpPr>
        <p:spPr>
          <a:xfrm>
            <a:off x="6117850" y="1461175"/>
            <a:ext cx="2714400" cy="12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All games: 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Slight decrease in positive review ratio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360" name="Google Shape;12360;p82"/>
          <p:cNvSpPr txBox="1"/>
          <p:nvPr/>
        </p:nvSpPr>
        <p:spPr>
          <a:xfrm>
            <a:off x="6117850" y="3609888"/>
            <a:ext cx="2714400" cy="12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Popular </a:t>
            </a: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games: 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Steady increase in positive review ratio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2361" name="Google Shape;12361;p82"/>
          <p:cNvSpPr/>
          <p:nvPr/>
        </p:nvSpPr>
        <p:spPr>
          <a:xfrm>
            <a:off x="4975350" y="4678175"/>
            <a:ext cx="813600" cy="265500"/>
          </a:xfrm>
          <a:prstGeom prst="flowChartAlternateProcess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65" name="Shape 12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6" name="Google Shape;12366;p83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                   </a:t>
            </a:r>
            <a:r>
              <a:rPr lang="en">
                <a:solidFill>
                  <a:srgbClr val="0B5394"/>
                </a:solidFill>
              </a:rPr>
              <a:t>04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2367" name="Google Shape;12367;p83"/>
          <p:cNvSpPr txBox="1"/>
          <p:nvPr>
            <p:ph type="title"/>
          </p:nvPr>
        </p:nvSpPr>
        <p:spPr>
          <a:xfrm>
            <a:off x="1334700" y="1729950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0B5394"/>
                </a:solidFill>
              </a:rPr>
              <a:t>Conclusion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2368" name="Google Shape;12368;p83"/>
          <p:cNvSpPr txBox="1"/>
          <p:nvPr>
            <p:ph idx="1" type="subTitle"/>
          </p:nvPr>
        </p:nvSpPr>
        <p:spPr>
          <a:xfrm>
            <a:off x="1753050" y="270377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latin typeface="Orbitron ExtraBold"/>
                <a:ea typeface="Orbitron ExtraBold"/>
                <a:cs typeface="Orbitron ExtraBold"/>
                <a:sym typeface="Orbitron ExtraBold"/>
              </a:rPr>
              <a:t>             </a:t>
            </a:r>
            <a:r>
              <a:rPr lang="en" sz="2100">
                <a:solidFill>
                  <a:schemeClr val="lt1"/>
                </a:solidFill>
                <a:latin typeface="Orbitron ExtraBold"/>
                <a:ea typeface="Orbitron ExtraBold"/>
                <a:cs typeface="Orbitron ExtraBold"/>
                <a:sym typeface="Orbitron ExtraBold"/>
              </a:rPr>
              <a:t>Genre &amp; Price &amp; DLC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2369" name="Google Shape;12369;p83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2370" name="Google Shape;12370;p83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1" name="Google Shape;12371;p83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2" name="Google Shape;12372;p83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3" name="Google Shape;12373;p83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4" name="Google Shape;12374;p83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5" name="Google Shape;12375;p83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6" name="Google Shape;12376;p83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7" name="Google Shape;12377;p83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8" name="Google Shape;12378;p83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9" name="Google Shape;12379;p83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0" name="Google Shape;12380;p83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1" name="Google Shape;12381;p83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2" name="Google Shape;12382;p83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3" name="Google Shape;12383;p83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4" name="Google Shape;12384;p83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5" name="Google Shape;12385;p83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6" name="Google Shape;12386;p83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7" name="Google Shape;12387;p83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8" name="Google Shape;12388;p83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9" name="Google Shape;12389;p83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0" name="Google Shape;12390;p83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1" name="Google Shape;12391;p83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2" name="Google Shape;12392;p83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3" name="Google Shape;12393;p8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4" name="Google Shape;12394;p8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5" name="Google Shape;12395;p8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6" name="Google Shape;12396;p8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97" name="Google Shape;12397;p83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2398" name="Google Shape;12398;p83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9" name="Google Shape;12399;p83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0" name="Google Shape;12400;p83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1" name="Google Shape;12401;p83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2" name="Google Shape;12402;p83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3" name="Google Shape;12403;p83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4" name="Google Shape;12404;p83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5" name="Google Shape;12405;p83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6" name="Google Shape;12406;p83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7" name="Google Shape;12407;p83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8" name="Google Shape;12408;p83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9" name="Google Shape;12409;p83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0" name="Google Shape;12410;p83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1" name="Google Shape;12411;p83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2" name="Google Shape;12412;p83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3" name="Google Shape;12413;p83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4" name="Google Shape;12414;p83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5" name="Google Shape;12415;p83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6" name="Google Shape;12416;p83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7" name="Google Shape;12417;p83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8" name="Google Shape;12418;p83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9" name="Google Shape;12419;p83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0" name="Google Shape;12420;p83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1" name="Google Shape;12421;p8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2" name="Google Shape;12422;p8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3" name="Google Shape;12423;p8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4" name="Google Shape;12424;p8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25" name="Google Shape;12425;p83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2426" name="Google Shape;12426;p83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7" name="Google Shape;12427;p83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8" name="Google Shape;12428;p83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9" name="Google Shape;12429;p83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0" name="Google Shape;12430;p83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1" name="Google Shape;12431;p83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2" name="Google Shape;12432;p83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3" name="Google Shape;12433;p83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4" name="Google Shape;12434;p83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5" name="Google Shape;12435;p83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6" name="Google Shape;12436;p83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7" name="Google Shape;12437;p83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8" name="Google Shape;12438;p83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9" name="Google Shape;12439;p83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0" name="Google Shape;12440;p83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1" name="Google Shape;12441;p83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2" name="Google Shape;12442;p83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3" name="Google Shape;12443;p83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4" name="Google Shape;12444;p83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5" name="Google Shape;12445;p83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6" name="Google Shape;12446;p83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7" name="Google Shape;12447;p83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8" name="Google Shape;12448;p83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9" name="Google Shape;12449;p8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0" name="Google Shape;12450;p8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1" name="Google Shape;12451;p8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2" name="Google Shape;12452;p8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453" name="Google Shape;12453;p83">
            <a:hlinkClick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54" name="Google Shape;12454;p83">
            <a:hlinkClick action="ppaction://hlinksldjump"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58" name="Shape 1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9" name="Google Shape;12459;p8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3000">
                <a:solidFill>
                  <a:srgbClr val="0B5394"/>
                </a:solidFill>
              </a:rPr>
              <a:t>Conclusion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2460" name="Google Shape;12460;p84"/>
          <p:cNvSpPr txBox="1"/>
          <p:nvPr>
            <p:ph idx="1" type="subTitle"/>
          </p:nvPr>
        </p:nvSpPr>
        <p:spPr>
          <a:xfrm>
            <a:off x="694200" y="1048100"/>
            <a:ext cx="36942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0B5394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Key Insights</a:t>
            </a:r>
            <a:r>
              <a:rPr lang="en" sz="1100">
                <a:solidFill>
                  <a:srgbClr val="0B5394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B5394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B5394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B5394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Popular genres (Action, Adventure, RPG) consistently dominate.</a:t>
            </a:r>
            <a:endParaRPr sz="1100">
              <a:solidFill>
                <a:srgbClr val="0B5394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B5394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Free games attract large audiences; paid games show stronger engagement and loyalty.</a:t>
            </a:r>
            <a:endParaRPr sz="1100">
              <a:solidFill>
                <a:srgbClr val="0B5394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B5394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Moderate DLC enhances popularity</a:t>
            </a:r>
            <a:endParaRPr sz="1100">
              <a:solidFill>
                <a:srgbClr val="0B5394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B5394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The overall gaming market and popular games in 2024 have shown significant improvement compared to 2019, indicating that the gaming industry holds great potential for future development.</a:t>
            </a:r>
            <a:endParaRPr sz="1100">
              <a:solidFill>
                <a:srgbClr val="0B5394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B5394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B5394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Stakeholder Concentration</a:t>
            </a:r>
            <a:r>
              <a:rPr lang="en" sz="1100">
                <a:solidFill>
                  <a:srgbClr val="0B5394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B5394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B5394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B5394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 small fraction of developers and publishers (1-2%) dominate the top 1% of popular games.</a:t>
            </a:r>
            <a:endParaRPr sz="1100">
              <a:solidFill>
                <a:srgbClr val="0B5394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B5394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Different companies adopt various strategies, each achieving success to some extent.</a:t>
            </a:r>
            <a:endParaRPr sz="1100">
              <a:solidFill>
                <a:srgbClr val="0B5394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grpSp>
        <p:nvGrpSpPr>
          <p:cNvPr id="12461" name="Google Shape;12461;p84"/>
          <p:cNvGrpSpPr/>
          <p:nvPr/>
        </p:nvGrpSpPr>
        <p:grpSpPr>
          <a:xfrm rot="-5400000">
            <a:off x="2137595" y="454721"/>
            <a:ext cx="242781" cy="161857"/>
            <a:chOff x="2500050" y="3730175"/>
            <a:chExt cx="2619000" cy="1746025"/>
          </a:xfrm>
        </p:grpSpPr>
        <p:sp>
          <p:nvSpPr>
            <p:cNvPr id="12462" name="Google Shape;12462;p84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3" name="Google Shape;12463;p84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4" name="Google Shape;12464;p84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5" name="Google Shape;12465;p84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66" name="Google Shape;12466;p84"/>
          <p:cNvGrpSpPr/>
          <p:nvPr/>
        </p:nvGrpSpPr>
        <p:grpSpPr>
          <a:xfrm rot="5400000">
            <a:off x="6772572" y="454722"/>
            <a:ext cx="242781" cy="161857"/>
            <a:chOff x="2500050" y="3730175"/>
            <a:chExt cx="2619000" cy="1746025"/>
          </a:xfrm>
        </p:grpSpPr>
        <p:sp>
          <p:nvSpPr>
            <p:cNvPr id="12467" name="Google Shape;12467;p84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8" name="Google Shape;12468;p84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9" name="Google Shape;12469;p84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0" name="Google Shape;12470;p84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471" name="Google Shape;12471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1017725"/>
            <a:ext cx="3739625" cy="397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29" name="Shape 1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30" name="Google Shape;11030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750" y="3883138"/>
            <a:ext cx="2173825" cy="110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31" name="Google Shape;11031;p67"/>
          <p:cNvPicPr preferRelativeResize="0"/>
          <p:nvPr/>
        </p:nvPicPr>
        <p:blipFill rotWithShape="1">
          <a:blip r:embed="rId4">
            <a:alphaModFix/>
          </a:blip>
          <a:srcRect b="0" l="5334" r="6629" t="0"/>
          <a:stretch/>
        </p:blipFill>
        <p:spPr>
          <a:xfrm>
            <a:off x="4291525" y="6426"/>
            <a:ext cx="4902624" cy="5056424"/>
          </a:xfrm>
          <a:prstGeom prst="rect">
            <a:avLst/>
          </a:prstGeom>
          <a:noFill/>
          <a:ln>
            <a:noFill/>
          </a:ln>
        </p:spPr>
      </p:pic>
      <p:sp>
        <p:nvSpPr>
          <p:cNvPr id="11032" name="Google Shape;11032;p67"/>
          <p:cNvSpPr txBox="1"/>
          <p:nvPr>
            <p:ph type="title"/>
          </p:nvPr>
        </p:nvSpPr>
        <p:spPr>
          <a:xfrm>
            <a:off x="0" y="127975"/>
            <a:ext cx="429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600">
                <a:solidFill>
                  <a:srgbClr val="0B5394"/>
                </a:solidFill>
              </a:rPr>
              <a:t>Intro to our Dataset</a:t>
            </a:r>
            <a:endParaRPr sz="2600">
              <a:solidFill>
                <a:srgbClr val="0B5394"/>
              </a:solidFill>
            </a:endParaRPr>
          </a:p>
        </p:txBody>
      </p:sp>
      <p:sp>
        <p:nvSpPr>
          <p:cNvPr id="11033" name="Google Shape;11033;p67"/>
          <p:cNvSpPr txBox="1"/>
          <p:nvPr>
            <p:ph idx="1" type="body"/>
          </p:nvPr>
        </p:nvSpPr>
        <p:spPr>
          <a:xfrm>
            <a:off x="592825" y="971725"/>
            <a:ext cx="36987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  <a:latin typeface="Orbitron ExtraBold"/>
                <a:ea typeface="Orbitron ExtraBold"/>
                <a:cs typeface="Orbitron ExtraBold"/>
                <a:sym typeface="Orbitron ExtraBold"/>
              </a:rPr>
              <a:t>Data Sources:</a:t>
            </a:r>
            <a:endParaRPr sz="1700">
              <a:solidFill>
                <a:srgbClr val="0B5394"/>
              </a:solidFill>
              <a:latin typeface="Orbitron ExtraBold"/>
              <a:ea typeface="Orbitron ExtraBold"/>
              <a:cs typeface="Orbitron ExtraBold"/>
              <a:sym typeface="Orbitron ExtraBold"/>
            </a:endParaRPr>
          </a:p>
          <a:p>
            <a:pPr indent="-3365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700"/>
              <a:buFont typeface="Orbitron"/>
              <a:buChar char="●"/>
            </a:pPr>
            <a:r>
              <a:rPr lang="en" sz="17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Steam Official Store API</a:t>
            </a:r>
            <a:endParaRPr sz="17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365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700"/>
              <a:buFont typeface="Orbitron"/>
              <a:buChar char="●"/>
            </a:pPr>
            <a:r>
              <a:rPr lang="en" sz="17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Steam Spy Platform</a:t>
            </a:r>
            <a:endParaRPr sz="17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B5394"/>
              </a:solidFill>
              <a:latin typeface="Orbitron ExtraBold"/>
              <a:ea typeface="Orbitron ExtraBold"/>
              <a:cs typeface="Orbitron ExtraBold"/>
              <a:sym typeface="Orbitron ExtraBol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B5394"/>
              </a:solidFill>
              <a:latin typeface="Orbitron ExtraBold"/>
              <a:ea typeface="Orbitron ExtraBold"/>
              <a:cs typeface="Orbitron ExtraBold"/>
              <a:sym typeface="Orbitron ExtraBol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  <a:latin typeface="Orbitron ExtraBold"/>
                <a:ea typeface="Orbitron ExtraBold"/>
                <a:cs typeface="Orbitron ExtraBold"/>
                <a:sym typeface="Orbitron ExtraBold"/>
              </a:rPr>
              <a:t>Purpose of SteamSpy: </a:t>
            </a:r>
            <a:endParaRPr sz="1700">
              <a:solidFill>
                <a:srgbClr val="0B5394"/>
              </a:solidFill>
              <a:latin typeface="Orbitron ExtraBold"/>
              <a:ea typeface="Orbitron ExtraBold"/>
              <a:cs typeface="Orbitron ExtraBold"/>
              <a:sym typeface="Orbitron ExtraBold"/>
            </a:endParaRPr>
          </a:p>
          <a:p>
            <a:pPr indent="-3365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700"/>
              <a:buFont typeface="Orbitron"/>
              <a:buChar char="●"/>
            </a:pPr>
            <a:r>
              <a:rPr lang="en" sz="17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Provides Steam statistics and trends for indie developers, journalists, students, and gaming enthusiasts.</a:t>
            </a:r>
            <a:endParaRPr sz="17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365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700"/>
              <a:buFont typeface="Orbitron"/>
              <a:buChar char="●"/>
            </a:pPr>
            <a:r>
              <a:rPr lang="en" sz="17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Primary Key: AppID </a:t>
            </a:r>
            <a:endParaRPr sz="17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B5394"/>
              </a:solidFill>
              <a:latin typeface="Orbitron ExtraBold"/>
              <a:ea typeface="Orbitron ExtraBold"/>
              <a:cs typeface="Orbitron ExtraBold"/>
              <a:sym typeface="Orbitron ExtraBold"/>
            </a:endParaRPr>
          </a:p>
        </p:txBody>
      </p:sp>
      <p:pic>
        <p:nvPicPr>
          <p:cNvPr id="11034" name="Google Shape;11034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1675" y="4180158"/>
            <a:ext cx="2295525" cy="510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75" name="Shape 1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6" name="Google Shape;12476;p85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You can enter a subtitle here if you need it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grpSp>
        <p:nvGrpSpPr>
          <p:cNvPr id="12477" name="Google Shape;12477;p85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2478" name="Google Shape;12478;p8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9" name="Google Shape;12479;p8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0" name="Google Shape;12480;p8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1" name="Google Shape;12481;p8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2" name="Google Shape;12482;p8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3" name="Google Shape;12483;p8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4" name="Google Shape;12484;p8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5" name="Google Shape;12485;p8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6" name="Google Shape;12486;p8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7" name="Google Shape;12487;p8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8" name="Google Shape;12488;p8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9" name="Google Shape;12489;p8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0" name="Google Shape;12490;p8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1" name="Google Shape;12491;p8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2" name="Google Shape;12492;p8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3" name="Google Shape;12493;p8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4" name="Google Shape;12494;p8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5" name="Google Shape;12495;p8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6" name="Google Shape;12496;p8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7" name="Google Shape;12497;p8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8" name="Google Shape;12498;p8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9" name="Google Shape;12499;p8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0" name="Google Shape;12500;p8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1" name="Google Shape;12501;p8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2" name="Google Shape;12502;p8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3" name="Google Shape;12503;p8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4" name="Google Shape;12504;p8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05" name="Google Shape;12505;p85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2506" name="Google Shape;12506;p8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7" name="Google Shape;12507;p8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8" name="Google Shape;12508;p8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9" name="Google Shape;12509;p8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0" name="Google Shape;12510;p8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1" name="Google Shape;12511;p8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2" name="Google Shape;12512;p8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3" name="Google Shape;12513;p8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4" name="Google Shape;12514;p8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5" name="Google Shape;12515;p8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6" name="Google Shape;12516;p8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7" name="Google Shape;12517;p8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8" name="Google Shape;12518;p8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9" name="Google Shape;12519;p8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0" name="Google Shape;12520;p8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1" name="Google Shape;12521;p8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2" name="Google Shape;12522;p8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3" name="Google Shape;12523;p8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4" name="Google Shape;12524;p8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5" name="Google Shape;12525;p8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6" name="Google Shape;12526;p8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7" name="Google Shape;12527;p8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8" name="Google Shape;12528;p8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9" name="Google Shape;12529;p8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0" name="Google Shape;12530;p8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1" name="Google Shape;12531;p8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2" name="Google Shape;12532;p8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33" name="Google Shape;12533;p85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2534" name="Google Shape;12534;p8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5" name="Google Shape;12535;p8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6" name="Google Shape;12536;p8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7" name="Google Shape;12537;p8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8" name="Google Shape;12538;p8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9" name="Google Shape;12539;p8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0" name="Google Shape;12540;p8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1" name="Google Shape;12541;p8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2" name="Google Shape;12542;p8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3" name="Google Shape;12543;p8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4" name="Google Shape;12544;p8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5" name="Google Shape;12545;p8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6" name="Google Shape;12546;p8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7" name="Google Shape;12547;p8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8" name="Google Shape;12548;p8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9" name="Google Shape;12549;p8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0" name="Google Shape;12550;p8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1" name="Google Shape;12551;p8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2" name="Google Shape;12552;p8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3" name="Google Shape;12553;p8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4" name="Google Shape;12554;p8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5" name="Google Shape;12555;p8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6" name="Google Shape;12556;p8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7" name="Google Shape;12557;p8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8" name="Google Shape;12558;p8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9" name="Google Shape;12559;p8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0" name="Google Shape;12560;p8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561" name="Google Shape;12561;p85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2" name="Google Shape;12562;p85">
            <a:hlinkClick action="ppaction://hlinksldjump"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3" name="Google Shape;12563;p85">
            <a:hlinkClick action="ppaction://hlinksldjump" r:id="rId7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564" name="Google Shape;12564;p85"/>
          <p:cNvSpPr txBox="1"/>
          <p:nvPr/>
        </p:nvSpPr>
        <p:spPr>
          <a:xfrm>
            <a:off x="1618325" y="1709850"/>
            <a:ext cx="6747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B5394"/>
                </a:solidFill>
              </a:rPr>
              <a:t>·Focus on High-Potential Genres: Prioritize development in Action, Adventure, RPG</a:t>
            </a:r>
            <a:endParaRPr b="1" sz="1200"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B5394"/>
                </a:solidFill>
              </a:rPr>
              <a:t>·Create high-quality, and easily accessible DLCs to maximize engagement, satisfaction, and a cohesive player experience.</a:t>
            </a:r>
            <a:endParaRPr b="1" sz="1200"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B5394"/>
                </a:solidFill>
              </a:rPr>
              <a:t>·Quality-Over-Quantity</a:t>
            </a:r>
            <a:endParaRPr b="1" sz="1200"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rgbClr val="0B5394"/>
                </a:solidFill>
              </a:rPr>
              <a:t>·Utilize Free trial models to attract broad audiences.</a:t>
            </a:r>
            <a:endParaRPr sz="1500"/>
          </a:p>
        </p:txBody>
      </p:sp>
      <p:sp>
        <p:nvSpPr>
          <p:cNvPr id="12565" name="Google Shape;12565;p85"/>
          <p:cNvSpPr txBox="1"/>
          <p:nvPr>
            <p:ph type="title"/>
          </p:nvPr>
        </p:nvSpPr>
        <p:spPr>
          <a:xfrm>
            <a:off x="2511750" y="329950"/>
            <a:ext cx="4120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>
                <a:solidFill>
                  <a:srgbClr val="0B5394"/>
                </a:solidFill>
              </a:rPr>
              <a:t>Recommendations</a:t>
            </a:r>
            <a:endParaRPr>
              <a:solidFill>
                <a:srgbClr val="0B5394"/>
              </a:solidFill>
            </a:endParaRPr>
          </a:p>
        </p:txBody>
      </p:sp>
      <p:grpSp>
        <p:nvGrpSpPr>
          <p:cNvPr id="12566" name="Google Shape;12566;p85"/>
          <p:cNvGrpSpPr/>
          <p:nvPr/>
        </p:nvGrpSpPr>
        <p:grpSpPr>
          <a:xfrm rot="-5400000">
            <a:off x="2137595" y="535371"/>
            <a:ext cx="242781" cy="161857"/>
            <a:chOff x="2500050" y="3730175"/>
            <a:chExt cx="2619000" cy="1746025"/>
          </a:xfrm>
        </p:grpSpPr>
        <p:sp>
          <p:nvSpPr>
            <p:cNvPr id="12567" name="Google Shape;12567;p8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8" name="Google Shape;12568;p8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9" name="Google Shape;12569;p8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0" name="Google Shape;12570;p8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71" name="Google Shape;12571;p85"/>
          <p:cNvGrpSpPr/>
          <p:nvPr/>
        </p:nvGrpSpPr>
        <p:grpSpPr>
          <a:xfrm rot="5400000">
            <a:off x="6763622" y="535372"/>
            <a:ext cx="242781" cy="161857"/>
            <a:chOff x="2500050" y="3730175"/>
            <a:chExt cx="2619000" cy="1746025"/>
          </a:xfrm>
        </p:grpSpPr>
        <p:sp>
          <p:nvSpPr>
            <p:cNvPr id="12572" name="Google Shape;12572;p8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3" name="Google Shape;12573;p8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4" name="Google Shape;12574;p8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5" name="Google Shape;12575;p8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79" name="Shape 1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0" name="Google Shape;12580;p86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You can enter a subtitle here if you need it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grpSp>
        <p:nvGrpSpPr>
          <p:cNvPr id="12581" name="Google Shape;12581;p86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2582" name="Google Shape;12582;p8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3" name="Google Shape;12583;p8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4" name="Google Shape;12584;p8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5" name="Google Shape;12585;p8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6" name="Google Shape;12586;p8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7" name="Google Shape;12587;p8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8" name="Google Shape;12588;p8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9" name="Google Shape;12589;p8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0" name="Google Shape;12590;p8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1" name="Google Shape;12591;p8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2" name="Google Shape;12592;p8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3" name="Google Shape;12593;p8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4" name="Google Shape;12594;p8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5" name="Google Shape;12595;p8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6" name="Google Shape;12596;p8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7" name="Google Shape;12597;p8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8" name="Google Shape;12598;p8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9" name="Google Shape;12599;p8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0" name="Google Shape;12600;p8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1" name="Google Shape;12601;p8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2" name="Google Shape;12602;p8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3" name="Google Shape;12603;p8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4" name="Google Shape;12604;p8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5" name="Google Shape;12605;p8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6" name="Google Shape;12606;p8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7" name="Google Shape;12607;p8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8" name="Google Shape;12608;p8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09" name="Google Shape;12609;p86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2610" name="Google Shape;12610;p8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1" name="Google Shape;12611;p8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2" name="Google Shape;12612;p8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3" name="Google Shape;12613;p8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4" name="Google Shape;12614;p8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5" name="Google Shape;12615;p8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6" name="Google Shape;12616;p8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7" name="Google Shape;12617;p8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8" name="Google Shape;12618;p8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9" name="Google Shape;12619;p8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0" name="Google Shape;12620;p8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1" name="Google Shape;12621;p8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2" name="Google Shape;12622;p8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3" name="Google Shape;12623;p8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4" name="Google Shape;12624;p8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5" name="Google Shape;12625;p8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6" name="Google Shape;12626;p8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7" name="Google Shape;12627;p8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8" name="Google Shape;12628;p8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9" name="Google Shape;12629;p8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0" name="Google Shape;12630;p8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1" name="Google Shape;12631;p8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2" name="Google Shape;12632;p8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3" name="Google Shape;12633;p8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4" name="Google Shape;12634;p8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5" name="Google Shape;12635;p8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6" name="Google Shape;12636;p8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37" name="Google Shape;12637;p86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2638" name="Google Shape;12638;p8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9" name="Google Shape;12639;p8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0" name="Google Shape;12640;p8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1" name="Google Shape;12641;p8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2" name="Google Shape;12642;p8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3" name="Google Shape;12643;p8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4" name="Google Shape;12644;p8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5" name="Google Shape;12645;p8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6" name="Google Shape;12646;p8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7" name="Google Shape;12647;p8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8" name="Google Shape;12648;p8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9" name="Google Shape;12649;p8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0" name="Google Shape;12650;p8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1" name="Google Shape;12651;p8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2" name="Google Shape;12652;p8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3" name="Google Shape;12653;p8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4" name="Google Shape;12654;p8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5" name="Google Shape;12655;p8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6" name="Google Shape;12656;p8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7" name="Google Shape;12657;p8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8" name="Google Shape;12658;p8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9" name="Google Shape;12659;p8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0" name="Google Shape;12660;p8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1" name="Google Shape;12661;p8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2" name="Google Shape;12662;p8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3" name="Google Shape;12663;p8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4" name="Google Shape;12664;p8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665" name="Google Shape;12665;p86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66" name="Google Shape;12666;p86">
            <a:hlinkClick action="ppaction://hlinksldjump"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67" name="Google Shape;12667;p86">
            <a:hlinkClick action="ppaction://hlinksldjump" r:id="rId7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668" name="Google Shape;12668;p86"/>
          <p:cNvSpPr txBox="1"/>
          <p:nvPr>
            <p:ph type="title"/>
          </p:nvPr>
        </p:nvSpPr>
        <p:spPr>
          <a:xfrm>
            <a:off x="2530175" y="292625"/>
            <a:ext cx="4120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Future</a:t>
            </a:r>
            <a:r>
              <a:rPr lang="en" sz="2100">
                <a:solidFill>
                  <a:srgbClr val="0B5394"/>
                </a:solidFill>
              </a:rPr>
              <a:t> </a:t>
            </a:r>
            <a:r>
              <a:rPr lang="en">
                <a:solidFill>
                  <a:srgbClr val="0B5394"/>
                </a:solidFill>
              </a:rPr>
              <a:t>Steps</a:t>
            </a:r>
            <a:endParaRPr>
              <a:solidFill>
                <a:srgbClr val="0B5394"/>
              </a:solidFill>
            </a:endParaRPr>
          </a:p>
        </p:txBody>
      </p:sp>
      <p:grpSp>
        <p:nvGrpSpPr>
          <p:cNvPr id="12669" name="Google Shape;12669;p86"/>
          <p:cNvGrpSpPr/>
          <p:nvPr/>
        </p:nvGrpSpPr>
        <p:grpSpPr>
          <a:xfrm rot="-5400000">
            <a:off x="2146570" y="498046"/>
            <a:ext cx="242781" cy="161857"/>
            <a:chOff x="2500050" y="3730175"/>
            <a:chExt cx="2619000" cy="1746025"/>
          </a:xfrm>
        </p:grpSpPr>
        <p:sp>
          <p:nvSpPr>
            <p:cNvPr id="12670" name="Google Shape;12670;p8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1" name="Google Shape;12671;p8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2" name="Google Shape;12672;p8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3" name="Google Shape;12673;p8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74" name="Google Shape;12674;p86"/>
          <p:cNvGrpSpPr/>
          <p:nvPr/>
        </p:nvGrpSpPr>
        <p:grpSpPr>
          <a:xfrm rot="5400000">
            <a:off x="6754647" y="498047"/>
            <a:ext cx="242781" cy="161857"/>
            <a:chOff x="2500050" y="3730175"/>
            <a:chExt cx="2619000" cy="1746025"/>
          </a:xfrm>
        </p:grpSpPr>
        <p:sp>
          <p:nvSpPr>
            <p:cNvPr id="12675" name="Google Shape;12675;p8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6" name="Google Shape;12676;p8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7" name="Google Shape;12677;p8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8" name="Google Shape;12678;p8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79" name="Google Shape;12679;p86"/>
          <p:cNvSpPr txBox="1"/>
          <p:nvPr/>
        </p:nvSpPr>
        <p:spPr>
          <a:xfrm>
            <a:off x="1603625" y="1475850"/>
            <a:ext cx="7222200" cy="21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Expand Dataset Utilization</a:t>
            </a:r>
            <a:r>
              <a:rPr lang="en" sz="16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:</a:t>
            </a:r>
            <a:r>
              <a:rPr lang="en" sz="1600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Analyze additional variables like age restrictions, cross-platform, supported languages.</a:t>
            </a:r>
            <a:endParaRPr sz="1600"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Incorporate Supplementary Data</a:t>
            </a:r>
            <a:r>
              <a:rPr lang="en" sz="1600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:sales results, economic conditions, and marketing efforts to get a better understanding.</a:t>
            </a:r>
            <a:endParaRPr sz="1600"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B5394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Understand the Whole Picture:</a:t>
            </a:r>
            <a:r>
              <a:rPr lang="en" sz="1600">
                <a:solidFill>
                  <a:srgbClr val="0B5394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Explore the full gaming ecosystem, including player demographics, user feedback, and competitive dynamics.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83" name="Shape 1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4" name="Google Shape;12684;p87"/>
          <p:cNvSpPr txBox="1"/>
          <p:nvPr>
            <p:ph type="title"/>
          </p:nvPr>
        </p:nvSpPr>
        <p:spPr>
          <a:xfrm>
            <a:off x="1334700" y="1088600"/>
            <a:ext cx="64746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6000">
                <a:solidFill>
                  <a:srgbClr val="0B5394"/>
                </a:solidFill>
              </a:rPr>
              <a:t>THANKS!</a:t>
            </a:r>
            <a:endParaRPr sz="60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688" name="Shape 12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9" name="Google Shape;12689;p88"/>
          <p:cNvSpPr/>
          <p:nvPr/>
        </p:nvSpPr>
        <p:spPr>
          <a:xfrm>
            <a:off x="6198021" y="2535190"/>
            <a:ext cx="1021060" cy="612688"/>
          </a:xfrm>
          <a:custGeom>
            <a:rect b="b" l="l" r="r" t="t"/>
            <a:pathLst>
              <a:path extrusionOk="0" h="23720" w="39530">
                <a:moveTo>
                  <a:pt x="23719" y="7907"/>
                </a:moveTo>
                <a:lnTo>
                  <a:pt x="23719" y="11860"/>
                </a:lnTo>
                <a:lnTo>
                  <a:pt x="15812" y="11860"/>
                </a:lnTo>
                <a:lnTo>
                  <a:pt x="15812" y="7907"/>
                </a:lnTo>
                <a:close/>
                <a:moveTo>
                  <a:pt x="1" y="1"/>
                </a:moveTo>
                <a:lnTo>
                  <a:pt x="1" y="3954"/>
                </a:lnTo>
                <a:lnTo>
                  <a:pt x="3954" y="3954"/>
                </a:lnTo>
                <a:lnTo>
                  <a:pt x="3954" y="15813"/>
                </a:lnTo>
                <a:lnTo>
                  <a:pt x="15812" y="15813"/>
                </a:lnTo>
                <a:lnTo>
                  <a:pt x="15812" y="23719"/>
                </a:lnTo>
                <a:lnTo>
                  <a:pt x="23719" y="23719"/>
                </a:lnTo>
                <a:lnTo>
                  <a:pt x="23719" y="15813"/>
                </a:lnTo>
                <a:lnTo>
                  <a:pt x="35577" y="15813"/>
                </a:lnTo>
                <a:lnTo>
                  <a:pt x="35577" y="3954"/>
                </a:lnTo>
                <a:lnTo>
                  <a:pt x="39530" y="3954"/>
                </a:lnTo>
                <a:lnTo>
                  <a:pt x="39530" y="1"/>
                </a:lnTo>
                <a:lnTo>
                  <a:pt x="31624" y="1"/>
                </a:lnTo>
                <a:lnTo>
                  <a:pt x="31624" y="3954"/>
                </a:lnTo>
                <a:lnTo>
                  <a:pt x="23719" y="3954"/>
                </a:lnTo>
                <a:lnTo>
                  <a:pt x="23719" y="1"/>
                </a:lnTo>
                <a:lnTo>
                  <a:pt x="15812" y="1"/>
                </a:lnTo>
                <a:lnTo>
                  <a:pt x="15812" y="3954"/>
                </a:lnTo>
                <a:lnTo>
                  <a:pt x="7907" y="3954"/>
                </a:lnTo>
                <a:lnTo>
                  <a:pt x="790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0" name="Google Shape;12690;p88"/>
          <p:cNvSpPr/>
          <p:nvPr/>
        </p:nvSpPr>
        <p:spPr>
          <a:xfrm>
            <a:off x="6300122" y="2331040"/>
            <a:ext cx="816848" cy="102132"/>
          </a:xfrm>
          <a:custGeom>
            <a:rect b="b" l="l" r="r" t="t"/>
            <a:pathLst>
              <a:path extrusionOk="0" h="3954" w="31624">
                <a:moveTo>
                  <a:pt x="1" y="0"/>
                </a:moveTo>
                <a:lnTo>
                  <a:pt x="1" y="3953"/>
                </a:lnTo>
                <a:lnTo>
                  <a:pt x="31624" y="3953"/>
                </a:lnTo>
                <a:lnTo>
                  <a:pt x="31624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1" name="Google Shape;12691;p88"/>
          <p:cNvSpPr/>
          <p:nvPr/>
        </p:nvSpPr>
        <p:spPr>
          <a:xfrm>
            <a:off x="6300122" y="2433141"/>
            <a:ext cx="816848" cy="204186"/>
          </a:xfrm>
          <a:custGeom>
            <a:rect b="b" l="l" r="r" t="t"/>
            <a:pathLst>
              <a:path extrusionOk="0" h="7905" w="31624">
                <a:moveTo>
                  <a:pt x="1" y="0"/>
                </a:moveTo>
                <a:lnTo>
                  <a:pt x="1" y="3952"/>
                </a:lnTo>
                <a:lnTo>
                  <a:pt x="3953" y="3952"/>
                </a:lnTo>
                <a:lnTo>
                  <a:pt x="3953" y="7905"/>
                </a:lnTo>
                <a:lnTo>
                  <a:pt x="11859" y="7905"/>
                </a:lnTo>
                <a:lnTo>
                  <a:pt x="11859" y="3952"/>
                </a:lnTo>
                <a:lnTo>
                  <a:pt x="19765" y="3952"/>
                </a:lnTo>
                <a:lnTo>
                  <a:pt x="19765" y="7905"/>
                </a:lnTo>
                <a:lnTo>
                  <a:pt x="27671" y="7905"/>
                </a:lnTo>
                <a:lnTo>
                  <a:pt x="27671" y="3952"/>
                </a:lnTo>
                <a:lnTo>
                  <a:pt x="31624" y="3952"/>
                </a:lnTo>
                <a:lnTo>
                  <a:pt x="31624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2" name="Google Shape;12692;p88"/>
          <p:cNvSpPr/>
          <p:nvPr/>
        </p:nvSpPr>
        <p:spPr>
          <a:xfrm>
            <a:off x="6198021" y="1922635"/>
            <a:ext cx="1021060" cy="612610"/>
          </a:xfrm>
          <a:custGeom>
            <a:rect b="b" l="l" r="r" t="t"/>
            <a:pathLst>
              <a:path extrusionOk="0" h="23717" w="39530">
                <a:moveTo>
                  <a:pt x="23718" y="0"/>
                </a:moveTo>
                <a:lnTo>
                  <a:pt x="23718" y="3953"/>
                </a:lnTo>
                <a:lnTo>
                  <a:pt x="7906" y="3953"/>
                </a:lnTo>
                <a:lnTo>
                  <a:pt x="7906" y="7906"/>
                </a:lnTo>
                <a:lnTo>
                  <a:pt x="3954" y="7906"/>
                </a:lnTo>
                <a:lnTo>
                  <a:pt x="3954" y="11859"/>
                </a:lnTo>
                <a:lnTo>
                  <a:pt x="1" y="11859"/>
                </a:lnTo>
                <a:lnTo>
                  <a:pt x="1" y="15812"/>
                </a:lnTo>
                <a:lnTo>
                  <a:pt x="1" y="23717"/>
                </a:lnTo>
                <a:lnTo>
                  <a:pt x="3954" y="23717"/>
                </a:lnTo>
                <a:lnTo>
                  <a:pt x="3954" y="19765"/>
                </a:lnTo>
                <a:lnTo>
                  <a:pt x="3954" y="15812"/>
                </a:lnTo>
                <a:lnTo>
                  <a:pt x="35577" y="15812"/>
                </a:lnTo>
                <a:lnTo>
                  <a:pt x="35577" y="19765"/>
                </a:lnTo>
                <a:lnTo>
                  <a:pt x="35577" y="23717"/>
                </a:lnTo>
                <a:lnTo>
                  <a:pt x="39530" y="23717"/>
                </a:lnTo>
                <a:lnTo>
                  <a:pt x="39530" y="15812"/>
                </a:lnTo>
                <a:lnTo>
                  <a:pt x="39530" y="11859"/>
                </a:lnTo>
                <a:lnTo>
                  <a:pt x="35577" y="11859"/>
                </a:lnTo>
                <a:lnTo>
                  <a:pt x="35577" y="7906"/>
                </a:lnTo>
                <a:lnTo>
                  <a:pt x="31624" y="7906"/>
                </a:lnTo>
                <a:lnTo>
                  <a:pt x="31624" y="3953"/>
                </a:lnTo>
                <a:lnTo>
                  <a:pt x="3162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3" name="Google Shape;12693;p88"/>
          <p:cNvSpPr/>
          <p:nvPr/>
        </p:nvSpPr>
        <p:spPr>
          <a:xfrm>
            <a:off x="6606401" y="2739393"/>
            <a:ext cx="204238" cy="102132"/>
          </a:xfrm>
          <a:custGeom>
            <a:rect b="b" l="l" r="r" t="t"/>
            <a:pathLst>
              <a:path extrusionOk="0" h="3954" w="7907">
                <a:moveTo>
                  <a:pt x="1" y="1"/>
                </a:moveTo>
                <a:lnTo>
                  <a:pt x="1" y="3954"/>
                </a:lnTo>
                <a:lnTo>
                  <a:pt x="7907" y="3954"/>
                </a:lnTo>
                <a:lnTo>
                  <a:pt x="7907" y="1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4" name="Google Shape;12694;p88"/>
          <p:cNvSpPr/>
          <p:nvPr/>
        </p:nvSpPr>
        <p:spPr>
          <a:xfrm>
            <a:off x="6300122" y="3249924"/>
            <a:ext cx="102106" cy="714742"/>
          </a:xfrm>
          <a:custGeom>
            <a:rect b="b" l="l" r="r" t="t"/>
            <a:pathLst>
              <a:path extrusionOk="0" h="27671" w="3953">
                <a:moveTo>
                  <a:pt x="1" y="0"/>
                </a:moveTo>
                <a:lnTo>
                  <a:pt x="1" y="27670"/>
                </a:lnTo>
                <a:lnTo>
                  <a:pt x="3953" y="27670"/>
                </a:lnTo>
                <a:lnTo>
                  <a:pt x="3953" y="19764"/>
                </a:lnTo>
                <a:lnTo>
                  <a:pt x="39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5" name="Google Shape;12695;p88"/>
          <p:cNvSpPr/>
          <p:nvPr/>
        </p:nvSpPr>
        <p:spPr>
          <a:xfrm>
            <a:off x="6300122" y="3045722"/>
            <a:ext cx="816848" cy="714716"/>
          </a:xfrm>
          <a:custGeom>
            <a:rect b="b" l="l" r="r" t="t"/>
            <a:pathLst>
              <a:path extrusionOk="0" h="27670" w="31624">
                <a:moveTo>
                  <a:pt x="19766" y="11858"/>
                </a:moveTo>
                <a:lnTo>
                  <a:pt x="19766" y="19764"/>
                </a:lnTo>
                <a:lnTo>
                  <a:pt x="11859" y="19764"/>
                </a:lnTo>
                <a:lnTo>
                  <a:pt x="11859" y="11858"/>
                </a:lnTo>
                <a:close/>
                <a:moveTo>
                  <a:pt x="1" y="0"/>
                </a:moveTo>
                <a:lnTo>
                  <a:pt x="1" y="7906"/>
                </a:lnTo>
                <a:lnTo>
                  <a:pt x="3954" y="7906"/>
                </a:lnTo>
                <a:lnTo>
                  <a:pt x="3954" y="27670"/>
                </a:lnTo>
                <a:lnTo>
                  <a:pt x="27671" y="27670"/>
                </a:lnTo>
                <a:lnTo>
                  <a:pt x="27671" y="7906"/>
                </a:lnTo>
                <a:lnTo>
                  <a:pt x="31624" y="7906"/>
                </a:lnTo>
                <a:lnTo>
                  <a:pt x="31624" y="0"/>
                </a:lnTo>
                <a:lnTo>
                  <a:pt x="19766" y="0"/>
                </a:lnTo>
                <a:lnTo>
                  <a:pt x="19766" y="3953"/>
                </a:lnTo>
                <a:lnTo>
                  <a:pt x="11859" y="3953"/>
                </a:lnTo>
                <a:lnTo>
                  <a:pt x="11859" y="0"/>
                </a:ln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6" name="Google Shape;12696;p88"/>
          <p:cNvSpPr/>
          <p:nvPr/>
        </p:nvSpPr>
        <p:spPr>
          <a:xfrm>
            <a:off x="7014806" y="3249924"/>
            <a:ext cx="102132" cy="714742"/>
          </a:xfrm>
          <a:custGeom>
            <a:rect b="b" l="l" r="r" t="t"/>
            <a:pathLst>
              <a:path extrusionOk="0" h="27671" w="3954">
                <a:moveTo>
                  <a:pt x="1" y="0"/>
                </a:moveTo>
                <a:lnTo>
                  <a:pt x="1" y="19764"/>
                </a:lnTo>
                <a:lnTo>
                  <a:pt x="1" y="27670"/>
                </a:lnTo>
                <a:lnTo>
                  <a:pt x="3954" y="27670"/>
                </a:lnTo>
                <a:lnTo>
                  <a:pt x="395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7" name="Google Shape;12697;p88"/>
          <p:cNvSpPr/>
          <p:nvPr/>
        </p:nvSpPr>
        <p:spPr>
          <a:xfrm>
            <a:off x="6402198" y="3760404"/>
            <a:ext cx="612662" cy="612662"/>
          </a:xfrm>
          <a:custGeom>
            <a:rect b="b" l="l" r="r" t="t"/>
            <a:pathLst>
              <a:path extrusionOk="0" h="23719" w="23719">
                <a:moveTo>
                  <a:pt x="1" y="0"/>
                </a:moveTo>
                <a:lnTo>
                  <a:pt x="1" y="7906"/>
                </a:lnTo>
                <a:lnTo>
                  <a:pt x="1" y="23718"/>
                </a:lnTo>
                <a:lnTo>
                  <a:pt x="7907" y="23718"/>
                </a:lnTo>
                <a:lnTo>
                  <a:pt x="7907" y="3953"/>
                </a:lnTo>
                <a:lnTo>
                  <a:pt x="15813" y="3953"/>
                </a:lnTo>
                <a:lnTo>
                  <a:pt x="15813" y="23718"/>
                </a:lnTo>
                <a:lnTo>
                  <a:pt x="23719" y="23718"/>
                </a:lnTo>
                <a:lnTo>
                  <a:pt x="23719" y="7906"/>
                </a:lnTo>
                <a:lnTo>
                  <a:pt x="2371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8" name="Google Shape;12698;p88"/>
          <p:cNvSpPr/>
          <p:nvPr/>
        </p:nvSpPr>
        <p:spPr>
          <a:xfrm>
            <a:off x="6300122" y="4373011"/>
            <a:ext cx="306318" cy="204186"/>
          </a:xfrm>
          <a:custGeom>
            <a:rect b="b" l="l" r="r" t="t"/>
            <a:pathLst>
              <a:path extrusionOk="0" h="7905" w="11859">
                <a:moveTo>
                  <a:pt x="3953" y="0"/>
                </a:moveTo>
                <a:lnTo>
                  <a:pt x="3953" y="3952"/>
                </a:lnTo>
                <a:lnTo>
                  <a:pt x="1" y="3952"/>
                </a:lnTo>
                <a:lnTo>
                  <a:pt x="1" y="7905"/>
                </a:lnTo>
                <a:lnTo>
                  <a:pt x="11859" y="7905"/>
                </a:lnTo>
                <a:lnTo>
                  <a:pt x="11859" y="3952"/>
                </a:lnTo>
                <a:lnTo>
                  <a:pt x="1185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9" name="Google Shape;12699;p88"/>
          <p:cNvSpPr/>
          <p:nvPr/>
        </p:nvSpPr>
        <p:spPr>
          <a:xfrm>
            <a:off x="6810603" y="4373011"/>
            <a:ext cx="306344" cy="204186"/>
          </a:xfrm>
          <a:custGeom>
            <a:rect b="b" l="l" r="r" t="t"/>
            <a:pathLst>
              <a:path extrusionOk="0" h="7905" w="11860">
                <a:moveTo>
                  <a:pt x="1" y="0"/>
                </a:moveTo>
                <a:lnTo>
                  <a:pt x="1" y="3952"/>
                </a:lnTo>
                <a:lnTo>
                  <a:pt x="1" y="7905"/>
                </a:lnTo>
                <a:lnTo>
                  <a:pt x="11860" y="7905"/>
                </a:lnTo>
                <a:lnTo>
                  <a:pt x="11860" y="3952"/>
                </a:lnTo>
                <a:lnTo>
                  <a:pt x="7907" y="3952"/>
                </a:lnTo>
                <a:lnTo>
                  <a:pt x="79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00" name="Google Shape;12700;p88"/>
          <p:cNvSpPr/>
          <p:nvPr/>
        </p:nvSpPr>
        <p:spPr>
          <a:xfrm>
            <a:off x="6606401" y="3352025"/>
            <a:ext cx="204238" cy="204186"/>
          </a:xfrm>
          <a:custGeom>
            <a:rect b="b" l="l" r="r" t="t"/>
            <a:pathLst>
              <a:path extrusionOk="0" h="7905" w="7907">
                <a:moveTo>
                  <a:pt x="1" y="0"/>
                </a:moveTo>
                <a:lnTo>
                  <a:pt x="1" y="7905"/>
                </a:lnTo>
                <a:lnTo>
                  <a:pt x="7907" y="7905"/>
                </a:lnTo>
                <a:lnTo>
                  <a:pt x="7907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01" name="Google Shape;12701;p8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2702" name="Google Shape;12702;p88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2703" name="Google Shape;12703;p8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4" name="Google Shape;12704;p8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5" name="Google Shape;12705;p8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6" name="Google Shape;12706;p8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07" name="Google Shape;12707;p8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2708" name="Google Shape;12708;p8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9" name="Google Shape;12709;p8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0" name="Google Shape;12710;p8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1" name="Google Shape;12711;p8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12" name="Google Shape;12712;p88"/>
          <p:cNvGrpSpPr/>
          <p:nvPr/>
        </p:nvGrpSpPr>
        <p:grpSpPr>
          <a:xfrm>
            <a:off x="3392671" y="2313756"/>
            <a:ext cx="914393" cy="1129313"/>
            <a:chOff x="3392671" y="2389956"/>
            <a:chExt cx="914393" cy="1129313"/>
          </a:xfrm>
        </p:grpSpPr>
        <p:grpSp>
          <p:nvGrpSpPr>
            <p:cNvPr id="12713" name="Google Shape;12713;p88"/>
            <p:cNvGrpSpPr/>
            <p:nvPr/>
          </p:nvGrpSpPr>
          <p:grpSpPr>
            <a:xfrm>
              <a:off x="3446965" y="2551672"/>
              <a:ext cx="805804" cy="913364"/>
              <a:chOff x="3446965" y="2551672"/>
              <a:chExt cx="805804" cy="913364"/>
            </a:xfrm>
          </p:grpSpPr>
          <p:sp>
            <p:nvSpPr>
              <p:cNvPr id="12714" name="Google Shape;12714;p88"/>
              <p:cNvSpPr/>
              <p:nvPr/>
            </p:nvSpPr>
            <p:spPr>
              <a:xfrm>
                <a:off x="4199066" y="341127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5" name="Google Shape;12715;p88"/>
              <p:cNvSpPr/>
              <p:nvPr/>
            </p:nvSpPr>
            <p:spPr>
              <a:xfrm>
                <a:off x="4199066" y="335753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6" name="Google Shape;12716;p88"/>
              <p:cNvSpPr/>
              <p:nvPr/>
            </p:nvSpPr>
            <p:spPr>
              <a:xfrm>
                <a:off x="414533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7" name="Google Shape;12717;p88"/>
              <p:cNvSpPr/>
              <p:nvPr/>
            </p:nvSpPr>
            <p:spPr>
              <a:xfrm>
                <a:off x="414533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8" name="Google Shape;12718;p88"/>
              <p:cNvSpPr/>
              <p:nvPr/>
            </p:nvSpPr>
            <p:spPr>
              <a:xfrm>
                <a:off x="4091583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9" name="Google Shape;12719;p88"/>
              <p:cNvSpPr/>
              <p:nvPr/>
            </p:nvSpPr>
            <p:spPr>
              <a:xfrm>
                <a:off x="4037896" y="341127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0" name="Google Shape;12720;p88"/>
              <p:cNvSpPr/>
              <p:nvPr/>
            </p:nvSpPr>
            <p:spPr>
              <a:xfrm>
                <a:off x="398416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1" name="Google Shape;12721;p88"/>
              <p:cNvSpPr/>
              <p:nvPr/>
            </p:nvSpPr>
            <p:spPr>
              <a:xfrm>
                <a:off x="3930429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2" name="Google Shape;12722;p88"/>
              <p:cNvSpPr/>
              <p:nvPr/>
            </p:nvSpPr>
            <p:spPr>
              <a:xfrm>
                <a:off x="3930429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3" name="Google Shape;12723;p88"/>
              <p:cNvSpPr/>
              <p:nvPr/>
            </p:nvSpPr>
            <p:spPr>
              <a:xfrm>
                <a:off x="3930429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4" name="Google Shape;12724;p88"/>
              <p:cNvSpPr/>
              <p:nvPr/>
            </p:nvSpPr>
            <p:spPr>
              <a:xfrm>
                <a:off x="3930429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5" name="Google Shape;12725;p88"/>
              <p:cNvSpPr/>
              <p:nvPr/>
            </p:nvSpPr>
            <p:spPr>
              <a:xfrm>
                <a:off x="3930429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6" name="Google Shape;12726;p88"/>
              <p:cNvSpPr/>
              <p:nvPr/>
            </p:nvSpPr>
            <p:spPr>
              <a:xfrm>
                <a:off x="3930429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7" name="Google Shape;12727;p88"/>
              <p:cNvSpPr/>
              <p:nvPr/>
            </p:nvSpPr>
            <p:spPr>
              <a:xfrm>
                <a:off x="3930429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8" name="Google Shape;12728;p88"/>
              <p:cNvSpPr/>
              <p:nvPr/>
            </p:nvSpPr>
            <p:spPr>
              <a:xfrm>
                <a:off x="3930429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9" name="Google Shape;12729;p88"/>
              <p:cNvSpPr/>
              <p:nvPr/>
            </p:nvSpPr>
            <p:spPr>
              <a:xfrm>
                <a:off x="3876726" y="34112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0" name="Google Shape;12730;p88"/>
              <p:cNvSpPr/>
              <p:nvPr/>
            </p:nvSpPr>
            <p:spPr>
              <a:xfrm>
                <a:off x="3876726" y="325010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1" name="Google Shape;12731;p88"/>
              <p:cNvSpPr/>
              <p:nvPr/>
            </p:nvSpPr>
            <p:spPr>
              <a:xfrm>
                <a:off x="3876726" y="319636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2" name="Google Shape;12732;p88"/>
              <p:cNvSpPr/>
              <p:nvPr/>
            </p:nvSpPr>
            <p:spPr>
              <a:xfrm>
                <a:off x="3876726" y="31426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3" name="Google Shape;12733;p88"/>
              <p:cNvSpPr/>
              <p:nvPr/>
            </p:nvSpPr>
            <p:spPr>
              <a:xfrm>
                <a:off x="3876726" y="27128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4" name="Google Shape;12734;p88"/>
              <p:cNvSpPr/>
              <p:nvPr/>
            </p:nvSpPr>
            <p:spPr>
              <a:xfrm>
                <a:off x="3876726" y="265917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5" name="Google Shape;12735;p88"/>
              <p:cNvSpPr/>
              <p:nvPr/>
            </p:nvSpPr>
            <p:spPr>
              <a:xfrm>
                <a:off x="3876726" y="2605405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6" name="Google Shape;12736;p88"/>
              <p:cNvSpPr/>
              <p:nvPr/>
            </p:nvSpPr>
            <p:spPr>
              <a:xfrm>
                <a:off x="382299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7" name="Google Shape;12737;p88"/>
              <p:cNvSpPr/>
              <p:nvPr/>
            </p:nvSpPr>
            <p:spPr>
              <a:xfrm>
                <a:off x="382299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8" name="Google Shape;12738;p88"/>
              <p:cNvSpPr/>
              <p:nvPr/>
            </p:nvSpPr>
            <p:spPr>
              <a:xfrm>
                <a:off x="382299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9" name="Google Shape;12739;p88"/>
              <p:cNvSpPr/>
              <p:nvPr/>
            </p:nvSpPr>
            <p:spPr>
              <a:xfrm>
                <a:off x="382299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0" name="Google Shape;12740;p88"/>
              <p:cNvSpPr/>
              <p:nvPr/>
            </p:nvSpPr>
            <p:spPr>
              <a:xfrm>
                <a:off x="382299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1" name="Google Shape;12741;p88"/>
              <p:cNvSpPr/>
              <p:nvPr/>
            </p:nvSpPr>
            <p:spPr>
              <a:xfrm>
                <a:off x="3769243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2" name="Google Shape;12742;p88"/>
              <p:cNvSpPr/>
              <p:nvPr/>
            </p:nvSpPr>
            <p:spPr>
              <a:xfrm>
                <a:off x="3769243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3" name="Google Shape;12743;p88"/>
              <p:cNvSpPr/>
              <p:nvPr/>
            </p:nvSpPr>
            <p:spPr>
              <a:xfrm>
                <a:off x="3769243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4" name="Google Shape;12744;p88"/>
              <p:cNvSpPr/>
              <p:nvPr/>
            </p:nvSpPr>
            <p:spPr>
              <a:xfrm>
                <a:off x="3715556" y="341127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5" name="Google Shape;12745;p88"/>
              <p:cNvSpPr/>
              <p:nvPr/>
            </p:nvSpPr>
            <p:spPr>
              <a:xfrm>
                <a:off x="366182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6" name="Google Shape;12746;p88"/>
              <p:cNvSpPr/>
              <p:nvPr/>
            </p:nvSpPr>
            <p:spPr>
              <a:xfrm>
                <a:off x="3608073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7" name="Google Shape;12747;p88"/>
              <p:cNvSpPr/>
              <p:nvPr/>
            </p:nvSpPr>
            <p:spPr>
              <a:xfrm>
                <a:off x="3554370" y="34112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8" name="Google Shape;12748;p88"/>
              <p:cNvSpPr/>
              <p:nvPr/>
            </p:nvSpPr>
            <p:spPr>
              <a:xfrm>
                <a:off x="3500636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9" name="Google Shape;12749;p88"/>
              <p:cNvSpPr/>
              <p:nvPr/>
            </p:nvSpPr>
            <p:spPr>
              <a:xfrm>
                <a:off x="3446965" y="341127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0" name="Google Shape;12750;p88"/>
              <p:cNvSpPr/>
              <p:nvPr/>
            </p:nvSpPr>
            <p:spPr>
              <a:xfrm>
                <a:off x="3446965" y="335753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751" name="Google Shape;12751;p88"/>
            <p:cNvGrpSpPr/>
            <p:nvPr/>
          </p:nvGrpSpPr>
          <p:grpSpPr>
            <a:xfrm>
              <a:off x="3446404" y="2443706"/>
              <a:ext cx="806910" cy="1021875"/>
              <a:chOff x="3446404" y="2443706"/>
              <a:chExt cx="806910" cy="1021875"/>
            </a:xfrm>
          </p:grpSpPr>
          <p:sp>
            <p:nvSpPr>
              <p:cNvPr id="12752" name="Google Shape;12752;p88"/>
              <p:cNvSpPr/>
              <p:nvPr/>
            </p:nvSpPr>
            <p:spPr>
              <a:xfrm>
                <a:off x="4198521" y="3410726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3" name="Google Shape;12753;p88"/>
              <p:cNvSpPr/>
              <p:nvPr/>
            </p:nvSpPr>
            <p:spPr>
              <a:xfrm>
                <a:off x="4198521" y="3356993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4" name="Google Shape;12754;p88"/>
              <p:cNvSpPr/>
              <p:nvPr/>
            </p:nvSpPr>
            <p:spPr>
              <a:xfrm>
                <a:off x="4198521" y="3303306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5" name="Google Shape;12755;p88"/>
              <p:cNvSpPr/>
              <p:nvPr/>
            </p:nvSpPr>
            <p:spPr>
              <a:xfrm>
                <a:off x="4199066" y="330383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6" name="Google Shape;12756;p88"/>
              <p:cNvSpPr/>
              <p:nvPr/>
            </p:nvSpPr>
            <p:spPr>
              <a:xfrm>
                <a:off x="4198521" y="324957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7" name="Google Shape;12757;p88"/>
              <p:cNvSpPr/>
              <p:nvPr/>
            </p:nvSpPr>
            <p:spPr>
              <a:xfrm>
                <a:off x="4199066" y="325010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8" name="Google Shape;12758;p88"/>
              <p:cNvSpPr/>
              <p:nvPr/>
            </p:nvSpPr>
            <p:spPr>
              <a:xfrm>
                <a:off x="4198521" y="31958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9" name="Google Shape;12759;p88"/>
              <p:cNvSpPr/>
              <p:nvPr/>
            </p:nvSpPr>
            <p:spPr>
              <a:xfrm>
                <a:off x="4199066" y="319636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0" name="Google Shape;12760;p88"/>
              <p:cNvSpPr/>
              <p:nvPr/>
            </p:nvSpPr>
            <p:spPr>
              <a:xfrm>
                <a:off x="4198521" y="31421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1" name="Google Shape;12761;p88"/>
              <p:cNvSpPr/>
              <p:nvPr/>
            </p:nvSpPr>
            <p:spPr>
              <a:xfrm>
                <a:off x="4199066" y="31426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2" name="Google Shape;12762;p88"/>
              <p:cNvSpPr/>
              <p:nvPr/>
            </p:nvSpPr>
            <p:spPr>
              <a:xfrm>
                <a:off x="4198521" y="3088371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3" name="Google Shape;12763;p88"/>
              <p:cNvSpPr/>
              <p:nvPr/>
            </p:nvSpPr>
            <p:spPr>
              <a:xfrm>
                <a:off x="4199066" y="308893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4" name="Google Shape;12764;p88"/>
              <p:cNvSpPr/>
              <p:nvPr/>
            </p:nvSpPr>
            <p:spPr>
              <a:xfrm>
                <a:off x="4198521" y="3034637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5" name="Google Shape;12765;p88"/>
              <p:cNvSpPr/>
              <p:nvPr/>
            </p:nvSpPr>
            <p:spPr>
              <a:xfrm>
                <a:off x="4199066" y="303518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6" name="Google Shape;12766;p88"/>
              <p:cNvSpPr/>
              <p:nvPr/>
            </p:nvSpPr>
            <p:spPr>
              <a:xfrm>
                <a:off x="4198521" y="2819780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0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7" name="Google Shape;12767;p88"/>
              <p:cNvSpPr/>
              <p:nvPr/>
            </p:nvSpPr>
            <p:spPr>
              <a:xfrm>
                <a:off x="4199066" y="282034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8" name="Google Shape;12768;p88"/>
              <p:cNvSpPr/>
              <p:nvPr/>
            </p:nvSpPr>
            <p:spPr>
              <a:xfrm>
                <a:off x="4198521" y="276604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9" name="Google Shape;12769;p88"/>
              <p:cNvSpPr/>
              <p:nvPr/>
            </p:nvSpPr>
            <p:spPr>
              <a:xfrm>
                <a:off x="4199066" y="2766576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0" name="Google Shape;12770;p88"/>
              <p:cNvSpPr/>
              <p:nvPr/>
            </p:nvSpPr>
            <p:spPr>
              <a:xfrm>
                <a:off x="4198521" y="271231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1" name="Google Shape;12771;p88"/>
              <p:cNvSpPr/>
              <p:nvPr/>
            </p:nvSpPr>
            <p:spPr>
              <a:xfrm>
                <a:off x="4199066" y="27128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2" name="Google Shape;12772;p88"/>
              <p:cNvSpPr/>
              <p:nvPr/>
            </p:nvSpPr>
            <p:spPr>
              <a:xfrm>
                <a:off x="4198521" y="2658610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3" name="Google Shape;12773;p88"/>
              <p:cNvSpPr/>
              <p:nvPr/>
            </p:nvSpPr>
            <p:spPr>
              <a:xfrm>
                <a:off x="4199066" y="265917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4" name="Google Shape;12774;p88"/>
              <p:cNvSpPr/>
              <p:nvPr/>
            </p:nvSpPr>
            <p:spPr>
              <a:xfrm>
                <a:off x="4198521" y="260487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5" name="Google Shape;12775;p88"/>
              <p:cNvSpPr/>
              <p:nvPr/>
            </p:nvSpPr>
            <p:spPr>
              <a:xfrm>
                <a:off x="4199066" y="2605405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6" name="Google Shape;12776;p88"/>
              <p:cNvSpPr/>
              <p:nvPr/>
            </p:nvSpPr>
            <p:spPr>
              <a:xfrm>
                <a:off x="4198521" y="255114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7" name="Google Shape;12777;p88"/>
              <p:cNvSpPr/>
              <p:nvPr/>
            </p:nvSpPr>
            <p:spPr>
              <a:xfrm>
                <a:off x="4199066" y="255167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8" name="Google Shape;12778;p88"/>
              <p:cNvSpPr/>
              <p:nvPr/>
            </p:nvSpPr>
            <p:spPr>
              <a:xfrm>
                <a:off x="4198521" y="2497440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9" name="Google Shape;12779;p88"/>
              <p:cNvSpPr/>
              <p:nvPr/>
            </p:nvSpPr>
            <p:spPr>
              <a:xfrm>
                <a:off x="4199066" y="2497985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0" name="Google Shape;12780;p88"/>
              <p:cNvSpPr/>
              <p:nvPr/>
            </p:nvSpPr>
            <p:spPr>
              <a:xfrm>
                <a:off x="4198521" y="244370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1" name="Google Shape;12781;p88"/>
              <p:cNvSpPr/>
              <p:nvPr/>
            </p:nvSpPr>
            <p:spPr>
              <a:xfrm>
                <a:off x="4199066" y="244425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2" name="Google Shape;12782;p88"/>
              <p:cNvSpPr/>
              <p:nvPr/>
            </p:nvSpPr>
            <p:spPr>
              <a:xfrm>
                <a:off x="4144787" y="3410726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3" name="Google Shape;12783;p88"/>
              <p:cNvSpPr/>
              <p:nvPr/>
            </p:nvSpPr>
            <p:spPr>
              <a:xfrm>
                <a:off x="4144787" y="3356993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4" name="Google Shape;12784;p88"/>
              <p:cNvSpPr/>
              <p:nvPr/>
            </p:nvSpPr>
            <p:spPr>
              <a:xfrm>
                <a:off x="414533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5" name="Google Shape;12785;p88"/>
              <p:cNvSpPr/>
              <p:nvPr/>
            </p:nvSpPr>
            <p:spPr>
              <a:xfrm>
                <a:off x="4144787" y="3303306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6" name="Google Shape;12786;p88"/>
              <p:cNvSpPr/>
              <p:nvPr/>
            </p:nvSpPr>
            <p:spPr>
              <a:xfrm>
                <a:off x="414533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7" name="Google Shape;12787;p88"/>
              <p:cNvSpPr/>
              <p:nvPr/>
            </p:nvSpPr>
            <p:spPr>
              <a:xfrm>
                <a:off x="4144787" y="324957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8" name="Google Shape;12788;p88"/>
              <p:cNvSpPr/>
              <p:nvPr/>
            </p:nvSpPr>
            <p:spPr>
              <a:xfrm>
                <a:off x="414533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9" name="Google Shape;12789;p88"/>
              <p:cNvSpPr/>
              <p:nvPr/>
            </p:nvSpPr>
            <p:spPr>
              <a:xfrm>
                <a:off x="4144787" y="31958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0" name="Google Shape;12790;p88"/>
              <p:cNvSpPr/>
              <p:nvPr/>
            </p:nvSpPr>
            <p:spPr>
              <a:xfrm>
                <a:off x="4144787" y="31421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1" name="Google Shape;12791;p88"/>
              <p:cNvSpPr/>
              <p:nvPr/>
            </p:nvSpPr>
            <p:spPr>
              <a:xfrm>
                <a:off x="414533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2" name="Google Shape;12792;p88"/>
              <p:cNvSpPr/>
              <p:nvPr/>
            </p:nvSpPr>
            <p:spPr>
              <a:xfrm>
                <a:off x="4144787" y="3088371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3" name="Google Shape;12793;p88"/>
              <p:cNvSpPr/>
              <p:nvPr/>
            </p:nvSpPr>
            <p:spPr>
              <a:xfrm>
                <a:off x="414533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4" name="Google Shape;12794;p88"/>
              <p:cNvSpPr/>
              <p:nvPr/>
            </p:nvSpPr>
            <p:spPr>
              <a:xfrm>
                <a:off x="4144787" y="303463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5" name="Google Shape;12795;p88"/>
              <p:cNvSpPr/>
              <p:nvPr/>
            </p:nvSpPr>
            <p:spPr>
              <a:xfrm>
                <a:off x="414533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6" name="Google Shape;12796;p88"/>
              <p:cNvSpPr/>
              <p:nvPr/>
            </p:nvSpPr>
            <p:spPr>
              <a:xfrm>
                <a:off x="4144787" y="292721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7" name="Google Shape;12797;p88"/>
              <p:cNvSpPr/>
              <p:nvPr/>
            </p:nvSpPr>
            <p:spPr>
              <a:xfrm>
                <a:off x="4144787" y="281978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8" name="Google Shape;12798;p88"/>
              <p:cNvSpPr/>
              <p:nvPr/>
            </p:nvSpPr>
            <p:spPr>
              <a:xfrm>
                <a:off x="414533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9" name="Google Shape;12799;p88"/>
              <p:cNvSpPr/>
              <p:nvPr/>
            </p:nvSpPr>
            <p:spPr>
              <a:xfrm>
                <a:off x="4144787" y="276604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0" name="Google Shape;12800;p88"/>
              <p:cNvSpPr/>
              <p:nvPr/>
            </p:nvSpPr>
            <p:spPr>
              <a:xfrm>
                <a:off x="414533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1" name="Google Shape;12801;p88"/>
              <p:cNvSpPr/>
              <p:nvPr/>
            </p:nvSpPr>
            <p:spPr>
              <a:xfrm>
                <a:off x="4144787" y="271231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2" name="Google Shape;12802;p88"/>
              <p:cNvSpPr/>
              <p:nvPr/>
            </p:nvSpPr>
            <p:spPr>
              <a:xfrm>
                <a:off x="414533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3" name="Google Shape;12803;p88"/>
              <p:cNvSpPr/>
              <p:nvPr/>
            </p:nvSpPr>
            <p:spPr>
              <a:xfrm>
                <a:off x="4144787" y="265861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4" name="Google Shape;12804;p88"/>
              <p:cNvSpPr/>
              <p:nvPr/>
            </p:nvSpPr>
            <p:spPr>
              <a:xfrm>
                <a:off x="4144787" y="260487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5" name="Google Shape;12805;p88"/>
              <p:cNvSpPr/>
              <p:nvPr/>
            </p:nvSpPr>
            <p:spPr>
              <a:xfrm>
                <a:off x="414533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6" name="Google Shape;12806;p88"/>
              <p:cNvSpPr/>
              <p:nvPr/>
            </p:nvSpPr>
            <p:spPr>
              <a:xfrm>
                <a:off x="4144787" y="255114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7" name="Google Shape;12807;p88"/>
              <p:cNvSpPr/>
              <p:nvPr/>
            </p:nvSpPr>
            <p:spPr>
              <a:xfrm>
                <a:off x="4144787" y="249744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8" name="Google Shape;12808;p88"/>
              <p:cNvSpPr/>
              <p:nvPr/>
            </p:nvSpPr>
            <p:spPr>
              <a:xfrm>
                <a:off x="414533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9" name="Google Shape;12809;p88"/>
              <p:cNvSpPr/>
              <p:nvPr/>
            </p:nvSpPr>
            <p:spPr>
              <a:xfrm>
                <a:off x="4144787" y="244370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0" name="Google Shape;12810;p88"/>
              <p:cNvSpPr/>
              <p:nvPr/>
            </p:nvSpPr>
            <p:spPr>
              <a:xfrm>
                <a:off x="414533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1" name="Google Shape;12811;p88"/>
              <p:cNvSpPr/>
              <p:nvPr/>
            </p:nvSpPr>
            <p:spPr>
              <a:xfrm>
                <a:off x="4091054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2" name="Google Shape;12812;p88"/>
              <p:cNvSpPr/>
              <p:nvPr/>
            </p:nvSpPr>
            <p:spPr>
              <a:xfrm>
                <a:off x="4091054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3" name="Google Shape;12813;p88"/>
              <p:cNvSpPr/>
              <p:nvPr/>
            </p:nvSpPr>
            <p:spPr>
              <a:xfrm>
                <a:off x="4091583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4" name="Google Shape;12814;p88"/>
              <p:cNvSpPr/>
              <p:nvPr/>
            </p:nvSpPr>
            <p:spPr>
              <a:xfrm>
                <a:off x="4091054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5" name="Google Shape;12815;p88"/>
              <p:cNvSpPr/>
              <p:nvPr/>
            </p:nvSpPr>
            <p:spPr>
              <a:xfrm>
                <a:off x="4091583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6" name="Google Shape;12816;p88"/>
              <p:cNvSpPr/>
              <p:nvPr/>
            </p:nvSpPr>
            <p:spPr>
              <a:xfrm>
                <a:off x="4091054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7" name="Google Shape;12817;p88"/>
              <p:cNvSpPr/>
              <p:nvPr/>
            </p:nvSpPr>
            <p:spPr>
              <a:xfrm>
                <a:off x="4091054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8" name="Google Shape;12818;p88"/>
              <p:cNvSpPr/>
              <p:nvPr/>
            </p:nvSpPr>
            <p:spPr>
              <a:xfrm>
                <a:off x="4091583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9" name="Google Shape;12819;p88"/>
              <p:cNvSpPr/>
              <p:nvPr/>
            </p:nvSpPr>
            <p:spPr>
              <a:xfrm>
                <a:off x="4091054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0" name="Google Shape;12820;p88"/>
              <p:cNvSpPr/>
              <p:nvPr/>
            </p:nvSpPr>
            <p:spPr>
              <a:xfrm>
                <a:off x="4091583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1" name="Google Shape;12821;p88"/>
              <p:cNvSpPr/>
              <p:nvPr/>
            </p:nvSpPr>
            <p:spPr>
              <a:xfrm>
                <a:off x="4091054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2" name="Google Shape;12822;p88"/>
              <p:cNvSpPr/>
              <p:nvPr/>
            </p:nvSpPr>
            <p:spPr>
              <a:xfrm>
                <a:off x="4091583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3" name="Google Shape;12823;p88"/>
              <p:cNvSpPr/>
              <p:nvPr/>
            </p:nvSpPr>
            <p:spPr>
              <a:xfrm>
                <a:off x="4091054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4" name="Google Shape;12824;p88"/>
              <p:cNvSpPr/>
              <p:nvPr/>
            </p:nvSpPr>
            <p:spPr>
              <a:xfrm>
                <a:off x="4091583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5" name="Google Shape;12825;p88"/>
              <p:cNvSpPr/>
              <p:nvPr/>
            </p:nvSpPr>
            <p:spPr>
              <a:xfrm>
                <a:off x="4091054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6" name="Google Shape;12826;p88"/>
              <p:cNvSpPr/>
              <p:nvPr/>
            </p:nvSpPr>
            <p:spPr>
              <a:xfrm>
                <a:off x="4091583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7" name="Google Shape;12827;p88"/>
              <p:cNvSpPr/>
              <p:nvPr/>
            </p:nvSpPr>
            <p:spPr>
              <a:xfrm>
                <a:off x="4091054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8" name="Google Shape;12828;p88"/>
              <p:cNvSpPr/>
              <p:nvPr/>
            </p:nvSpPr>
            <p:spPr>
              <a:xfrm>
                <a:off x="4091583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9" name="Google Shape;12829;p88"/>
              <p:cNvSpPr/>
              <p:nvPr/>
            </p:nvSpPr>
            <p:spPr>
              <a:xfrm>
                <a:off x="4091054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0" name="Google Shape;12830;p88"/>
              <p:cNvSpPr/>
              <p:nvPr/>
            </p:nvSpPr>
            <p:spPr>
              <a:xfrm>
                <a:off x="4091583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1" name="Google Shape;12831;p88"/>
              <p:cNvSpPr/>
              <p:nvPr/>
            </p:nvSpPr>
            <p:spPr>
              <a:xfrm>
                <a:off x="4091054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2" name="Google Shape;12832;p88"/>
              <p:cNvSpPr/>
              <p:nvPr/>
            </p:nvSpPr>
            <p:spPr>
              <a:xfrm>
                <a:off x="4091583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3" name="Google Shape;12833;p88"/>
              <p:cNvSpPr/>
              <p:nvPr/>
            </p:nvSpPr>
            <p:spPr>
              <a:xfrm>
                <a:off x="4091054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1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4" name="Google Shape;12834;p88"/>
              <p:cNvSpPr/>
              <p:nvPr/>
            </p:nvSpPr>
            <p:spPr>
              <a:xfrm>
                <a:off x="4091054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5" name="Google Shape;12835;p88"/>
              <p:cNvSpPr/>
              <p:nvPr/>
            </p:nvSpPr>
            <p:spPr>
              <a:xfrm>
                <a:off x="4091583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6" name="Google Shape;12836;p88"/>
              <p:cNvSpPr/>
              <p:nvPr/>
            </p:nvSpPr>
            <p:spPr>
              <a:xfrm>
                <a:off x="4091054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7" name="Google Shape;12837;p88"/>
              <p:cNvSpPr/>
              <p:nvPr/>
            </p:nvSpPr>
            <p:spPr>
              <a:xfrm>
                <a:off x="4091054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8" name="Google Shape;12838;p88"/>
              <p:cNvSpPr/>
              <p:nvPr/>
            </p:nvSpPr>
            <p:spPr>
              <a:xfrm>
                <a:off x="4091583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9" name="Google Shape;12839;p88"/>
              <p:cNvSpPr/>
              <p:nvPr/>
            </p:nvSpPr>
            <p:spPr>
              <a:xfrm>
                <a:off x="4091054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0" name="Google Shape;12840;p88"/>
              <p:cNvSpPr/>
              <p:nvPr/>
            </p:nvSpPr>
            <p:spPr>
              <a:xfrm>
                <a:off x="4091583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1" name="Google Shape;12841;p88"/>
              <p:cNvSpPr/>
              <p:nvPr/>
            </p:nvSpPr>
            <p:spPr>
              <a:xfrm>
                <a:off x="4037366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2" name="Google Shape;12842;p88"/>
              <p:cNvSpPr/>
              <p:nvPr/>
            </p:nvSpPr>
            <p:spPr>
              <a:xfrm>
                <a:off x="4037366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3" name="Google Shape;12843;p88"/>
              <p:cNvSpPr/>
              <p:nvPr/>
            </p:nvSpPr>
            <p:spPr>
              <a:xfrm>
                <a:off x="4037896" y="335753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4" name="Google Shape;12844;p88"/>
              <p:cNvSpPr/>
              <p:nvPr/>
            </p:nvSpPr>
            <p:spPr>
              <a:xfrm>
                <a:off x="4037366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5" name="Google Shape;12845;p88"/>
              <p:cNvSpPr/>
              <p:nvPr/>
            </p:nvSpPr>
            <p:spPr>
              <a:xfrm>
                <a:off x="4037896" y="330383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6" name="Google Shape;12846;p88"/>
              <p:cNvSpPr/>
              <p:nvPr/>
            </p:nvSpPr>
            <p:spPr>
              <a:xfrm>
                <a:off x="4037366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7" name="Google Shape;12847;p88"/>
              <p:cNvSpPr/>
              <p:nvPr/>
            </p:nvSpPr>
            <p:spPr>
              <a:xfrm>
                <a:off x="4037896" y="325010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8" name="Google Shape;12848;p88"/>
              <p:cNvSpPr/>
              <p:nvPr/>
            </p:nvSpPr>
            <p:spPr>
              <a:xfrm>
                <a:off x="4037366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9" name="Google Shape;12849;p88"/>
              <p:cNvSpPr/>
              <p:nvPr/>
            </p:nvSpPr>
            <p:spPr>
              <a:xfrm>
                <a:off x="4037896" y="319636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0" name="Google Shape;12850;p88"/>
              <p:cNvSpPr/>
              <p:nvPr/>
            </p:nvSpPr>
            <p:spPr>
              <a:xfrm>
                <a:off x="4037366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1" name="Google Shape;12851;p88"/>
              <p:cNvSpPr/>
              <p:nvPr/>
            </p:nvSpPr>
            <p:spPr>
              <a:xfrm>
                <a:off x="4037896" y="31426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2" name="Google Shape;12852;p88"/>
              <p:cNvSpPr/>
              <p:nvPr/>
            </p:nvSpPr>
            <p:spPr>
              <a:xfrm>
                <a:off x="4037366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3" name="Google Shape;12853;p88"/>
              <p:cNvSpPr/>
              <p:nvPr/>
            </p:nvSpPr>
            <p:spPr>
              <a:xfrm>
                <a:off x="4037896" y="308893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4" name="Google Shape;12854;p88"/>
              <p:cNvSpPr/>
              <p:nvPr/>
            </p:nvSpPr>
            <p:spPr>
              <a:xfrm>
                <a:off x="4037366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5" name="Google Shape;12855;p88"/>
              <p:cNvSpPr/>
              <p:nvPr/>
            </p:nvSpPr>
            <p:spPr>
              <a:xfrm>
                <a:off x="4037896" y="303518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6" name="Google Shape;12856;p88"/>
              <p:cNvSpPr/>
              <p:nvPr/>
            </p:nvSpPr>
            <p:spPr>
              <a:xfrm>
                <a:off x="4037366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7" name="Google Shape;12857;p88"/>
              <p:cNvSpPr/>
              <p:nvPr/>
            </p:nvSpPr>
            <p:spPr>
              <a:xfrm>
                <a:off x="4037896" y="292776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8" name="Google Shape;12858;p88"/>
              <p:cNvSpPr/>
              <p:nvPr/>
            </p:nvSpPr>
            <p:spPr>
              <a:xfrm>
                <a:off x="4037366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9" name="Google Shape;12859;p88"/>
              <p:cNvSpPr/>
              <p:nvPr/>
            </p:nvSpPr>
            <p:spPr>
              <a:xfrm>
                <a:off x="4037896" y="282034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0" name="Google Shape;12860;p88"/>
              <p:cNvSpPr/>
              <p:nvPr/>
            </p:nvSpPr>
            <p:spPr>
              <a:xfrm>
                <a:off x="4037366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1" name="Google Shape;12861;p88"/>
              <p:cNvSpPr/>
              <p:nvPr/>
            </p:nvSpPr>
            <p:spPr>
              <a:xfrm>
                <a:off x="4037896" y="2766576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2" name="Google Shape;12862;p88"/>
              <p:cNvSpPr/>
              <p:nvPr/>
            </p:nvSpPr>
            <p:spPr>
              <a:xfrm>
                <a:off x="4037366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3" name="Google Shape;12863;p88"/>
              <p:cNvSpPr/>
              <p:nvPr/>
            </p:nvSpPr>
            <p:spPr>
              <a:xfrm>
                <a:off x="4037896" y="27128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4" name="Google Shape;12864;p88"/>
              <p:cNvSpPr/>
              <p:nvPr/>
            </p:nvSpPr>
            <p:spPr>
              <a:xfrm>
                <a:off x="4037366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5" name="Google Shape;12865;p88"/>
              <p:cNvSpPr/>
              <p:nvPr/>
            </p:nvSpPr>
            <p:spPr>
              <a:xfrm>
                <a:off x="4037896" y="265917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6" name="Google Shape;12866;p88"/>
              <p:cNvSpPr/>
              <p:nvPr/>
            </p:nvSpPr>
            <p:spPr>
              <a:xfrm>
                <a:off x="4037366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7" name="Google Shape;12867;p88"/>
              <p:cNvSpPr/>
              <p:nvPr/>
            </p:nvSpPr>
            <p:spPr>
              <a:xfrm>
                <a:off x="4037896" y="2605405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8" name="Google Shape;12868;p88"/>
              <p:cNvSpPr/>
              <p:nvPr/>
            </p:nvSpPr>
            <p:spPr>
              <a:xfrm>
                <a:off x="4037366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9" name="Google Shape;12869;p88"/>
              <p:cNvSpPr/>
              <p:nvPr/>
            </p:nvSpPr>
            <p:spPr>
              <a:xfrm>
                <a:off x="4037896" y="255167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0" name="Google Shape;12870;p88"/>
              <p:cNvSpPr/>
              <p:nvPr/>
            </p:nvSpPr>
            <p:spPr>
              <a:xfrm>
                <a:off x="4037366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1" name="Google Shape;12871;p88"/>
              <p:cNvSpPr/>
              <p:nvPr/>
            </p:nvSpPr>
            <p:spPr>
              <a:xfrm>
                <a:off x="4037896" y="2497985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2" name="Google Shape;12872;p88"/>
              <p:cNvSpPr/>
              <p:nvPr/>
            </p:nvSpPr>
            <p:spPr>
              <a:xfrm>
                <a:off x="4037366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3" name="Google Shape;12873;p88"/>
              <p:cNvSpPr/>
              <p:nvPr/>
            </p:nvSpPr>
            <p:spPr>
              <a:xfrm>
                <a:off x="4037896" y="244425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4" name="Google Shape;12874;p88"/>
              <p:cNvSpPr/>
              <p:nvPr/>
            </p:nvSpPr>
            <p:spPr>
              <a:xfrm>
                <a:off x="3983617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5" name="Google Shape;12875;p88"/>
              <p:cNvSpPr/>
              <p:nvPr/>
            </p:nvSpPr>
            <p:spPr>
              <a:xfrm>
                <a:off x="3983617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6" name="Google Shape;12876;p88"/>
              <p:cNvSpPr/>
              <p:nvPr/>
            </p:nvSpPr>
            <p:spPr>
              <a:xfrm>
                <a:off x="398416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7" name="Google Shape;12877;p88"/>
              <p:cNvSpPr/>
              <p:nvPr/>
            </p:nvSpPr>
            <p:spPr>
              <a:xfrm>
                <a:off x="3983617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8" name="Google Shape;12878;p88"/>
              <p:cNvSpPr/>
              <p:nvPr/>
            </p:nvSpPr>
            <p:spPr>
              <a:xfrm>
                <a:off x="3983617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9" name="Google Shape;12879;p88"/>
              <p:cNvSpPr/>
              <p:nvPr/>
            </p:nvSpPr>
            <p:spPr>
              <a:xfrm>
                <a:off x="3983617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0" name="Google Shape;12880;p88"/>
              <p:cNvSpPr/>
              <p:nvPr/>
            </p:nvSpPr>
            <p:spPr>
              <a:xfrm>
                <a:off x="3983617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1" name="Google Shape;12881;p88"/>
              <p:cNvSpPr/>
              <p:nvPr/>
            </p:nvSpPr>
            <p:spPr>
              <a:xfrm>
                <a:off x="3983617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2" name="Google Shape;12882;p88"/>
              <p:cNvSpPr/>
              <p:nvPr/>
            </p:nvSpPr>
            <p:spPr>
              <a:xfrm>
                <a:off x="3983617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3" name="Google Shape;12883;p88"/>
              <p:cNvSpPr/>
              <p:nvPr/>
            </p:nvSpPr>
            <p:spPr>
              <a:xfrm>
                <a:off x="398416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4" name="Google Shape;12884;p88"/>
              <p:cNvSpPr/>
              <p:nvPr/>
            </p:nvSpPr>
            <p:spPr>
              <a:xfrm>
                <a:off x="3983617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5" name="Google Shape;12885;p88"/>
              <p:cNvSpPr/>
              <p:nvPr/>
            </p:nvSpPr>
            <p:spPr>
              <a:xfrm>
                <a:off x="398416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6" name="Google Shape;12886;p88"/>
              <p:cNvSpPr/>
              <p:nvPr/>
            </p:nvSpPr>
            <p:spPr>
              <a:xfrm>
                <a:off x="3983617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7" name="Google Shape;12887;p88"/>
              <p:cNvSpPr/>
              <p:nvPr/>
            </p:nvSpPr>
            <p:spPr>
              <a:xfrm>
                <a:off x="398416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8" name="Google Shape;12888;p88"/>
              <p:cNvSpPr/>
              <p:nvPr/>
            </p:nvSpPr>
            <p:spPr>
              <a:xfrm>
                <a:off x="3983617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9" name="Google Shape;12889;p88"/>
              <p:cNvSpPr/>
              <p:nvPr/>
            </p:nvSpPr>
            <p:spPr>
              <a:xfrm>
                <a:off x="3983617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0" name="Google Shape;12890;p88"/>
              <p:cNvSpPr/>
              <p:nvPr/>
            </p:nvSpPr>
            <p:spPr>
              <a:xfrm>
                <a:off x="3983617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1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1" name="Google Shape;12891;p88"/>
              <p:cNvSpPr/>
              <p:nvPr/>
            </p:nvSpPr>
            <p:spPr>
              <a:xfrm>
                <a:off x="3983617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2" name="Google Shape;12892;p88"/>
              <p:cNvSpPr/>
              <p:nvPr/>
            </p:nvSpPr>
            <p:spPr>
              <a:xfrm>
                <a:off x="3983617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3" name="Google Shape;12893;p88"/>
              <p:cNvSpPr/>
              <p:nvPr/>
            </p:nvSpPr>
            <p:spPr>
              <a:xfrm>
                <a:off x="3983617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4" name="Google Shape;12894;p88"/>
              <p:cNvSpPr/>
              <p:nvPr/>
            </p:nvSpPr>
            <p:spPr>
              <a:xfrm>
                <a:off x="3983617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5" name="Google Shape;12895;p88"/>
              <p:cNvSpPr/>
              <p:nvPr/>
            </p:nvSpPr>
            <p:spPr>
              <a:xfrm>
                <a:off x="398416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6" name="Google Shape;12896;p88"/>
              <p:cNvSpPr/>
              <p:nvPr/>
            </p:nvSpPr>
            <p:spPr>
              <a:xfrm>
                <a:off x="3929868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7" name="Google Shape;12897;p88"/>
              <p:cNvSpPr/>
              <p:nvPr/>
            </p:nvSpPr>
            <p:spPr>
              <a:xfrm>
                <a:off x="3929868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8" name="Google Shape;12898;p88"/>
              <p:cNvSpPr/>
              <p:nvPr/>
            </p:nvSpPr>
            <p:spPr>
              <a:xfrm>
                <a:off x="3930429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9" name="Google Shape;12899;p88"/>
              <p:cNvSpPr/>
              <p:nvPr/>
            </p:nvSpPr>
            <p:spPr>
              <a:xfrm>
                <a:off x="3929868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0" name="Google Shape;12900;p88"/>
              <p:cNvSpPr/>
              <p:nvPr/>
            </p:nvSpPr>
            <p:spPr>
              <a:xfrm>
                <a:off x="3929868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1" name="Google Shape;12901;p88"/>
              <p:cNvSpPr/>
              <p:nvPr/>
            </p:nvSpPr>
            <p:spPr>
              <a:xfrm>
                <a:off x="3929868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2" name="Google Shape;12902;p88"/>
              <p:cNvSpPr/>
              <p:nvPr/>
            </p:nvSpPr>
            <p:spPr>
              <a:xfrm>
                <a:off x="3929868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3" name="Google Shape;12903;p88"/>
              <p:cNvSpPr/>
              <p:nvPr/>
            </p:nvSpPr>
            <p:spPr>
              <a:xfrm>
                <a:off x="3929868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4" name="Google Shape;12904;p88"/>
              <p:cNvSpPr/>
              <p:nvPr/>
            </p:nvSpPr>
            <p:spPr>
              <a:xfrm>
                <a:off x="3929868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5" name="Google Shape;12905;p88"/>
              <p:cNvSpPr/>
              <p:nvPr/>
            </p:nvSpPr>
            <p:spPr>
              <a:xfrm>
                <a:off x="3930429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6" name="Google Shape;12906;p88"/>
              <p:cNvSpPr/>
              <p:nvPr/>
            </p:nvSpPr>
            <p:spPr>
              <a:xfrm>
                <a:off x="3929868" y="292721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7" name="Google Shape;12907;p88"/>
              <p:cNvSpPr/>
              <p:nvPr/>
            </p:nvSpPr>
            <p:spPr>
              <a:xfrm>
                <a:off x="3930429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8" name="Google Shape;12908;p88"/>
              <p:cNvSpPr/>
              <p:nvPr/>
            </p:nvSpPr>
            <p:spPr>
              <a:xfrm>
                <a:off x="3929868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9" name="Google Shape;12909;p88"/>
              <p:cNvSpPr/>
              <p:nvPr/>
            </p:nvSpPr>
            <p:spPr>
              <a:xfrm>
                <a:off x="3930429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0" name="Google Shape;12910;p88"/>
              <p:cNvSpPr/>
              <p:nvPr/>
            </p:nvSpPr>
            <p:spPr>
              <a:xfrm>
                <a:off x="3929868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1" name="Google Shape;12911;p88"/>
              <p:cNvSpPr/>
              <p:nvPr/>
            </p:nvSpPr>
            <p:spPr>
              <a:xfrm>
                <a:off x="3929868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2" name="Google Shape;12912;p88"/>
              <p:cNvSpPr/>
              <p:nvPr/>
            </p:nvSpPr>
            <p:spPr>
              <a:xfrm>
                <a:off x="3929868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3" name="Google Shape;12913;p88"/>
              <p:cNvSpPr/>
              <p:nvPr/>
            </p:nvSpPr>
            <p:spPr>
              <a:xfrm>
                <a:off x="3929868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4" name="Google Shape;12914;p88"/>
              <p:cNvSpPr/>
              <p:nvPr/>
            </p:nvSpPr>
            <p:spPr>
              <a:xfrm>
                <a:off x="3929868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5" name="Google Shape;12915;p88"/>
              <p:cNvSpPr/>
              <p:nvPr/>
            </p:nvSpPr>
            <p:spPr>
              <a:xfrm>
                <a:off x="3929868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6" name="Google Shape;12916;p88"/>
              <p:cNvSpPr/>
              <p:nvPr/>
            </p:nvSpPr>
            <p:spPr>
              <a:xfrm>
                <a:off x="3929868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7" name="Google Shape;12917;p88"/>
              <p:cNvSpPr/>
              <p:nvPr/>
            </p:nvSpPr>
            <p:spPr>
              <a:xfrm>
                <a:off x="3930429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8" name="Google Shape;12918;p88"/>
              <p:cNvSpPr/>
              <p:nvPr/>
            </p:nvSpPr>
            <p:spPr>
              <a:xfrm>
                <a:off x="3876196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9" name="Google Shape;12919;p88"/>
              <p:cNvSpPr/>
              <p:nvPr/>
            </p:nvSpPr>
            <p:spPr>
              <a:xfrm>
                <a:off x="3876196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0" name="Google Shape;12920;p88"/>
              <p:cNvSpPr/>
              <p:nvPr/>
            </p:nvSpPr>
            <p:spPr>
              <a:xfrm>
                <a:off x="3876726" y="335753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1" name="Google Shape;12921;p88"/>
              <p:cNvSpPr/>
              <p:nvPr/>
            </p:nvSpPr>
            <p:spPr>
              <a:xfrm>
                <a:off x="3876196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2" name="Google Shape;12922;p88"/>
              <p:cNvSpPr/>
              <p:nvPr/>
            </p:nvSpPr>
            <p:spPr>
              <a:xfrm>
                <a:off x="3876196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3" name="Google Shape;12923;p88"/>
              <p:cNvSpPr/>
              <p:nvPr/>
            </p:nvSpPr>
            <p:spPr>
              <a:xfrm>
                <a:off x="3876196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4" name="Google Shape;12924;p88"/>
              <p:cNvSpPr/>
              <p:nvPr/>
            </p:nvSpPr>
            <p:spPr>
              <a:xfrm>
                <a:off x="3876196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5" name="Google Shape;12925;p88"/>
              <p:cNvSpPr/>
              <p:nvPr/>
            </p:nvSpPr>
            <p:spPr>
              <a:xfrm>
                <a:off x="3876196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6" name="Google Shape;12926;p88"/>
              <p:cNvSpPr/>
              <p:nvPr/>
            </p:nvSpPr>
            <p:spPr>
              <a:xfrm>
                <a:off x="3876196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7" name="Google Shape;12927;p88"/>
              <p:cNvSpPr/>
              <p:nvPr/>
            </p:nvSpPr>
            <p:spPr>
              <a:xfrm>
                <a:off x="3876726" y="303518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8" name="Google Shape;12928;p88"/>
              <p:cNvSpPr/>
              <p:nvPr/>
            </p:nvSpPr>
            <p:spPr>
              <a:xfrm>
                <a:off x="3876196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9" name="Google Shape;12929;p88"/>
              <p:cNvSpPr/>
              <p:nvPr/>
            </p:nvSpPr>
            <p:spPr>
              <a:xfrm>
                <a:off x="3876726" y="292776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0" name="Google Shape;12930;p88"/>
              <p:cNvSpPr/>
              <p:nvPr/>
            </p:nvSpPr>
            <p:spPr>
              <a:xfrm>
                <a:off x="3876196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1" name="Google Shape;12931;p88"/>
              <p:cNvSpPr/>
              <p:nvPr/>
            </p:nvSpPr>
            <p:spPr>
              <a:xfrm>
                <a:off x="3876726" y="282034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2" name="Google Shape;12932;p88"/>
              <p:cNvSpPr/>
              <p:nvPr/>
            </p:nvSpPr>
            <p:spPr>
              <a:xfrm>
                <a:off x="3876196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3" name="Google Shape;12933;p88"/>
              <p:cNvSpPr/>
              <p:nvPr/>
            </p:nvSpPr>
            <p:spPr>
              <a:xfrm>
                <a:off x="3876196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4" name="Google Shape;12934;p88"/>
              <p:cNvSpPr/>
              <p:nvPr/>
            </p:nvSpPr>
            <p:spPr>
              <a:xfrm>
                <a:off x="3876196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5" name="Google Shape;12935;p88"/>
              <p:cNvSpPr/>
              <p:nvPr/>
            </p:nvSpPr>
            <p:spPr>
              <a:xfrm>
                <a:off x="3876196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6" name="Google Shape;12936;p88"/>
              <p:cNvSpPr/>
              <p:nvPr/>
            </p:nvSpPr>
            <p:spPr>
              <a:xfrm>
                <a:off x="3876196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7" name="Google Shape;12937;p88"/>
              <p:cNvSpPr/>
              <p:nvPr/>
            </p:nvSpPr>
            <p:spPr>
              <a:xfrm>
                <a:off x="3876196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8" name="Google Shape;12938;p88"/>
              <p:cNvSpPr/>
              <p:nvPr/>
            </p:nvSpPr>
            <p:spPr>
              <a:xfrm>
                <a:off x="3876196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9" name="Google Shape;12939;p88"/>
              <p:cNvSpPr/>
              <p:nvPr/>
            </p:nvSpPr>
            <p:spPr>
              <a:xfrm>
                <a:off x="3876726" y="244425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0" name="Google Shape;12940;p88"/>
              <p:cNvSpPr/>
              <p:nvPr/>
            </p:nvSpPr>
            <p:spPr>
              <a:xfrm>
                <a:off x="3822463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1" name="Google Shape;12941;p88"/>
              <p:cNvSpPr/>
              <p:nvPr/>
            </p:nvSpPr>
            <p:spPr>
              <a:xfrm>
                <a:off x="3822463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2" name="Google Shape;12942;p88"/>
              <p:cNvSpPr/>
              <p:nvPr/>
            </p:nvSpPr>
            <p:spPr>
              <a:xfrm>
                <a:off x="382299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3" name="Google Shape;12943;p88"/>
              <p:cNvSpPr/>
              <p:nvPr/>
            </p:nvSpPr>
            <p:spPr>
              <a:xfrm>
                <a:off x="3822463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4" name="Google Shape;12944;p88"/>
              <p:cNvSpPr/>
              <p:nvPr/>
            </p:nvSpPr>
            <p:spPr>
              <a:xfrm>
                <a:off x="3822463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5" name="Google Shape;12945;p88"/>
              <p:cNvSpPr/>
              <p:nvPr/>
            </p:nvSpPr>
            <p:spPr>
              <a:xfrm>
                <a:off x="3822463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6" name="Google Shape;12946;p88"/>
              <p:cNvSpPr/>
              <p:nvPr/>
            </p:nvSpPr>
            <p:spPr>
              <a:xfrm>
                <a:off x="3822463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7" name="Google Shape;12947;p88"/>
              <p:cNvSpPr/>
              <p:nvPr/>
            </p:nvSpPr>
            <p:spPr>
              <a:xfrm>
                <a:off x="3822463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8" name="Google Shape;12948;p88"/>
              <p:cNvSpPr/>
              <p:nvPr/>
            </p:nvSpPr>
            <p:spPr>
              <a:xfrm>
                <a:off x="3822463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9" name="Google Shape;12949;p88"/>
              <p:cNvSpPr/>
              <p:nvPr/>
            </p:nvSpPr>
            <p:spPr>
              <a:xfrm>
                <a:off x="382299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0" name="Google Shape;12950;p88"/>
              <p:cNvSpPr/>
              <p:nvPr/>
            </p:nvSpPr>
            <p:spPr>
              <a:xfrm>
                <a:off x="3822463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1" name="Google Shape;12951;p88"/>
              <p:cNvSpPr/>
              <p:nvPr/>
            </p:nvSpPr>
            <p:spPr>
              <a:xfrm>
                <a:off x="382299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2" name="Google Shape;12952;p88"/>
              <p:cNvSpPr/>
              <p:nvPr/>
            </p:nvSpPr>
            <p:spPr>
              <a:xfrm>
                <a:off x="3822463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3" name="Google Shape;12953;p88"/>
              <p:cNvSpPr/>
              <p:nvPr/>
            </p:nvSpPr>
            <p:spPr>
              <a:xfrm>
                <a:off x="382299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4" name="Google Shape;12954;p88"/>
              <p:cNvSpPr/>
              <p:nvPr/>
            </p:nvSpPr>
            <p:spPr>
              <a:xfrm>
                <a:off x="3822463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5" name="Google Shape;12955;p88"/>
              <p:cNvSpPr/>
              <p:nvPr/>
            </p:nvSpPr>
            <p:spPr>
              <a:xfrm>
                <a:off x="3822463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6" name="Google Shape;12956;p88"/>
              <p:cNvSpPr/>
              <p:nvPr/>
            </p:nvSpPr>
            <p:spPr>
              <a:xfrm>
                <a:off x="3822463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7" name="Google Shape;12957;p88"/>
              <p:cNvSpPr/>
              <p:nvPr/>
            </p:nvSpPr>
            <p:spPr>
              <a:xfrm>
                <a:off x="3822463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8" name="Google Shape;12958;p88"/>
              <p:cNvSpPr/>
              <p:nvPr/>
            </p:nvSpPr>
            <p:spPr>
              <a:xfrm>
                <a:off x="3822463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9" name="Google Shape;12959;p88"/>
              <p:cNvSpPr/>
              <p:nvPr/>
            </p:nvSpPr>
            <p:spPr>
              <a:xfrm>
                <a:off x="3822463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0" name="Google Shape;12960;p88"/>
              <p:cNvSpPr/>
              <p:nvPr/>
            </p:nvSpPr>
            <p:spPr>
              <a:xfrm>
                <a:off x="3822463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1" name="Google Shape;12961;p88"/>
              <p:cNvSpPr/>
              <p:nvPr/>
            </p:nvSpPr>
            <p:spPr>
              <a:xfrm>
                <a:off x="382299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2" name="Google Shape;12962;p88"/>
              <p:cNvSpPr/>
              <p:nvPr/>
            </p:nvSpPr>
            <p:spPr>
              <a:xfrm>
                <a:off x="3768698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3" name="Google Shape;12963;p88"/>
              <p:cNvSpPr/>
              <p:nvPr/>
            </p:nvSpPr>
            <p:spPr>
              <a:xfrm>
                <a:off x="3768698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4" name="Google Shape;12964;p88"/>
              <p:cNvSpPr/>
              <p:nvPr/>
            </p:nvSpPr>
            <p:spPr>
              <a:xfrm>
                <a:off x="3769243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5" name="Google Shape;12965;p88"/>
              <p:cNvSpPr/>
              <p:nvPr/>
            </p:nvSpPr>
            <p:spPr>
              <a:xfrm>
                <a:off x="3768698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6" name="Google Shape;12966;p88"/>
              <p:cNvSpPr/>
              <p:nvPr/>
            </p:nvSpPr>
            <p:spPr>
              <a:xfrm>
                <a:off x="3768698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7" name="Google Shape;12967;p88"/>
              <p:cNvSpPr/>
              <p:nvPr/>
            </p:nvSpPr>
            <p:spPr>
              <a:xfrm>
                <a:off x="3768698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8" name="Google Shape;12968;p88"/>
              <p:cNvSpPr/>
              <p:nvPr/>
            </p:nvSpPr>
            <p:spPr>
              <a:xfrm>
                <a:off x="3768698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9" name="Google Shape;12969;p88"/>
              <p:cNvSpPr/>
              <p:nvPr/>
            </p:nvSpPr>
            <p:spPr>
              <a:xfrm>
                <a:off x="3768698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0" name="Google Shape;12970;p88"/>
              <p:cNvSpPr/>
              <p:nvPr/>
            </p:nvSpPr>
            <p:spPr>
              <a:xfrm>
                <a:off x="3768698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1" name="Google Shape;12971;p88"/>
              <p:cNvSpPr/>
              <p:nvPr/>
            </p:nvSpPr>
            <p:spPr>
              <a:xfrm>
                <a:off x="3769243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2" name="Google Shape;12972;p88"/>
              <p:cNvSpPr/>
              <p:nvPr/>
            </p:nvSpPr>
            <p:spPr>
              <a:xfrm>
                <a:off x="3768698" y="292721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3" name="Google Shape;12973;p88"/>
              <p:cNvSpPr/>
              <p:nvPr/>
            </p:nvSpPr>
            <p:spPr>
              <a:xfrm>
                <a:off x="3769243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4" name="Google Shape;12974;p88"/>
              <p:cNvSpPr/>
              <p:nvPr/>
            </p:nvSpPr>
            <p:spPr>
              <a:xfrm>
                <a:off x="3768698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5" name="Google Shape;12975;p88"/>
              <p:cNvSpPr/>
              <p:nvPr/>
            </p:nvSpPr>
            <p:spPr>
              <a:xfrm>
                <a:off x="3769243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6" name="Google Shape;12976;p88"/>
              <p:cNvSpPr/>
              <p:nvPr/>
            </p:nvSpPr>
            <p:spPr>
              <a:xfrm>
                <a:off x="3768698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7" name="Google Shape;12977;p88"/>
              <p:cNvSpPr/>
              <p:nvPr/>
            </p:nvSpPr>
            <p:spPr>
              <a:xfrm>
                <a:off x="3768698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8" name="Google Shape;12978;p88"/>
              <p:cNvSpPr/>
              <p:nvPr/>
            </p:nvSpPr>
            <p:spPr>
              <a:xfrm>
                <a:off x="3768698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9" name="Google Shape;12979;p88"/>
              <p:cNvSpPr/>
              <p:nvPr/>
            </p:nvSpPr>
            <p:spPr>
              <a:xfrm>
                <a:off x="3768698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0" name="Google Shape;12980;p88"/>
              <p:cNvSpPr/>
              <p:nvPr/>
            </p:nvSpPr>
            <p:spPr>
              <a:xfrm>
                <a:off x="3768698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1" name="Google Shape;12981;p88"/>
              <p:cNvSpPr/>
              <p:nvPr/>
            </p:nvSpPr>
            <p:spPr>
              <a:xfrm>
                <a:off x="3768698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2" name="Google Shape;12982;p88"/>
              <p:cNvSpPr/>
              <p:nvPr/>
            </p:nvSpPr>
            <p:spPr>
              <a:xfrm>
                <a:off x="3768698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3" name="Google Shape;12983;p88"/>
              <p:cNvSpPr/>
              <p:nvPr/>
            </p:nvSpPr>
            <p:spPr>
              <a:xfrm>
                <a:off x="3769243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4" name="Google Shape;12984;p88"/>
              <p:cNvSpPr/>
              <p:nvPr/>
            </p:nvSpPr>
            <p:spPr>
              <a:xfrm>
                <a:off x="3715026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5" name="Google Shape;12985;p88"/>
              <p:cNvSpPr/>
              <p:nvPr/>
            </p:nvSpPr>
            <p:spPr>
              <a:xfrm>
                <a:off x="3715026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6" name="Google Shape;12986;p88"/>
              <p:cNvSpPr/>
              <p:nvPr/>
            </p:nvSpPr>
            <p:spPr>
              <a:xfrm>
                <a:off x="3715556" y="335753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7" name="Google Shape;12987;p88"/>
              <p:cNvSpPr/>
              <p:nvPr/>
            </p:nvSpPr>
            <p:spPr>
              <a:xfrm>
                <a:off x="3715026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8" name="Google Shape;12988;p88"/>
              <p:cNvSpPr/>
              <p:nvPr/>
            </p:nvSpPr>
            <p:spPr>
              <a:xfrm>
                <a:off x="3715026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9" name="Google Shape;12989;p88"/>
              <p:cNvSpPr/>
              <p:nvPr/>
            </p:nvSpPr>
            <p:spPr>
              <a:xfrm>
                <a:off x="3715026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0" name="Google Shape;12990;p88"/>
              <p:cNvSpPr/>
              <p:nvPr/>
            </p:nvSpPr>
            <p:spPr>
              <a:xfrm>
                <a:off x="3715026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1" name="Google Shape;12991;p88"/>
              <p:cNvSpPr/>
              <p:nvPr/>
            </p:nvSpPr>
            <p:spPr>
              <a:xfrm>
                <a:off x="3715026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2" name="Google Shape;12992;p88"/>
              <p:cNvSpPr/>
              <p:nvPr/>
            </p:nvSpPr>
            <p:spPr>
              <a:xfrm>
                <a:off x="3715026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3" name="Google Shape;12993;p88"/>
              <p:cNvSpPr/>
              <p:nvPr/>
            </p:nvSpPr>
            <p:spPr>
              <a:xfrm>
                <a:off x="3715556" y="303518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4" name="Google Shape;12994;p88"/>
              <p:cNvSpPr/>
              <p:nvPr/>
            </p:nvSpPr>
            <p:spPr>
              <a:xfrm>
                <a:off x="3715026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5" name="Google Shape;12995;p88"/>
              <p:cNvSpPr/>
              <p:nvPr/>
            </p:nvSpPr>
            <p:spPr>
              <a:xfrm>
                <a:off x="3715556" y="292776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6" name="Google Shape;12996;p88"/>
              <p:cNvSpPr/>
              <p:nvPr/>
            </p:nvSpPr>
            <p:spPr>
              <a:xfrm>
                <a:off x="3715026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7" name="Google Shape;12997;p88"/>
              <p:cNvSpPr/>
              <p:nvPr/>
            </p:nvSpPr>
            <p:spPr>
              <a:xfrm>
                <a:off x="3715556" y="282034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8" name="Google Shape;12998;p88"/>
              <p:cNvSpPr/>
              <p:nvPr/>
            </p:nvSpPr>
            <p:spPr>
              <a:xfrm>
                <a:off x="3715026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9" name="Google Shape;12999;p88"/>
              <p:cNvSpPr/>
              <p:nvPr/>
            </p:nvSpPr>
            <p:spPr>
              <a:xfrm>
                <a:off x="3715026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0" name="Google Shape;13000;p88"/>
              <p:cNvSpPr/>
              <p:nvPr/>
            </p:nvSpPr>
            <p:spPr>
              <a:xfrm>
                <a:off x="3715026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1" name="Google Shape;13001;p88"/>
              <p:cNvSpPr/>
              <p:nvPr/>
            </p:nvSpPr>
            <p:spPr>
              <a:xfrm>
                <a:off x="3715026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2" name="Google Shape;13002;p88"/>
              <p:cNvSpPr/>
              <p:nvPr/>
            </p:nvSpPr>
            <p:spPr>
              <a:xfrm>
                <a:off x="3715026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3" name="Google Shape;13003;p88"/>
              <p:cNvSpPr/>
              <p:nvPr/>
            </p:nvSpPr>
            <p:spPr>
              <a:xfrm>
                <a:off x="3715026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4" name="Google Shape;13004;p88"/>
              <p:cNvSpPr/>
              <p:nvPr/>
            </p:nvSpPr>
            <p:spPr>
              <a:xfrm>
                <a:off x="3715026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5" name="Google Shape;13005;p88"/>
              <p:cNvSpPr/>
              <p:nvPr/>
            </p:nvSpPr>
            <p:spPr>
              <a:xfrm>
                <a:off x="3715556" y="244425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6" name="Google Shape;13006;p88"/>
              <p:cNvSpPr/>
              <p:nvPr/>
            </p:nvSpPr>
            <p:spPr>
              <a:xfrm>
                <a:off x="3661293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7" name="Google Shape;13007;p88"/>
              <p:cNvSpPr/>
              <p:nvPr/>
            </p:nvSpPr>
            <p:spPr>
              <a:xfrm>
                <a:off x="3661293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8" name="Google Shape;13008;p88"/>
              <p:cNvSpPr/>
              <p:nvPr/>
            </p:nvSpPr>
            <p:spPr>
              <a:xfrm>
                <a:off x="366182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9" name="Google Shape;13009;p88"/>
              <p:cNvSpPr/>
              <p:nvPr/>
            </p:nvSpPr>
            <p:spPr>
              <a:xfrm>
                <a:off x="3661293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0" name="Google Shape;13010;p88"/>
              <p:cNvSpPr/>
              <p:nvPr/>
            </p:nvSpPr>
            <p:spPr>
              <a:xfrm>
                <a:off x="3661293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1" name="Google Shape;13011;p88"/>
              <p:cNvSpPr/>
              <p:nvPr/>
            </p:nvSpPr>
            <p:spPr>
              <a:xfrm>
                <a:off x="3661293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2" name="Google Shape;13012;p88"/>
              <p:cNvSpPr/>
              <p:nvPr/>
            </p:nvSpPr>
            <p:spPr>
              <a:xfrm>
                <a:off x="3661293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3" name="Google Shape;13013;p88"/>
              <p:cNvSpPr/>
              <p:nvPr/>
            </p:nvSpPr>
            <p:spPr>
              <a:xfrm>
                <a:off x="3661293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4" name="Google Shape;13014;p88"/>
              <p:cNvSpPr/>
              <p:nvPr/>
            </p:nvSpPr>
            <p:spPr>
              <a:xfrm>
                <a:off x="3661293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5" name="Google Shape;13015;p88"/>
              <p:cNvSpPr/>
              <p:nvPr/>
            </p:nvSpPr>
            <p:spPr>
              <a:xfrm>
                <a:off x="366182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6" name="Google Shape;13016;p88"/>
              <p:cNvSpPr/>
              <p:nvPr/>
            </p:nvSpPr>
            <p:spPr>
              <a:xfrm>
                <a:off x="3661293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7" name="Google Shape;13017;p88"/>
              <p:cNvSpPr/>
              <p:nvPr/>
            </p:nvSpPr>
            <p:spPr>
              <a:xfrm>
                <a:off x="366182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8" name="Google Shape;13018;p88"/>
              <p:cNvSpPr/>
              <p:nvPr/>
            </p:nvSpPr>
            <p:spPr>
              <a:xfrm>
                <a:off x="3661293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9" name="Google Shape;13019;p88"/>
              <p:cNvSpPr/>
              <p:nvPr/>
            </p:nvSpPr>
            <p:spPr>
              <a:xfrm>
                <a:off x="366182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0" name="Google Shape;13020;p88"/>
              <p:cNvSpPr/>
              <p:nvPr/>
            </p:nvSpPr>
            <p:spPr>
              <a:xfrm>
                <a:off x="3661293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1" name="Google Shape;13021;p88"/>
              <p:cNvSpPr/>
              <p:nvPr/>
            </p:nvSpPr>
            <p:spPr>
              <a:xfrm>
                <a:off x="3661293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2" name="Google Shape;13022;p88"/>
              <p:cNvSpPr/>
              <p:nvPr/>
            </p:nvSpPr>
            <p:spPr>
              <a:xfrm>
                <a:off x="3661293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3" name="Google Shape;13023;p88"/>
              <p:cNvSpPr/>
              <p:nvPr/>
            </p:nvSpPr>
            <p:spPr>
              <a:xfrm>
                <a:off x="3661293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4" name="Google Shape;13024;p88"/>
              <p:cNvSpPr/>
              <p:nvPr/>
            </p:nvSpPr>
            <p:spPr>
              <a:xfrm>
                <a:off x="3661293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5" name="Google Shape;13025;p88"/>
              <p:cNvSpPr/>
              <p:nvPr/>
            </p:nvSpPr>
            <p:spPr>
              <a:xfrm>
                <a:off x="3661293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6" name="Google Shape;13026;p88"/>
              <p:cNvSpPr/>
              <p:nvPr/>
            </p:nvSpPr>
            <p:spPr>
              <a:xfrm>
                <a:off x="3661293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7" name="Google Shape;13027;p88"/>
              <p:cNvSpPr/>
              <p:nvPr/>
            </p:nvSpPr>
            <p:spPr>
              <a:xfrm>
                <a:off x="366182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8" name="Google Shape;13028;p88"/>
              <p:cNvSpPr/>
              <p:nvPr/>
            </p:nvSpPr>
            <p:spPr>
              <a:xfrm>
                <a:off x="3607528" y="3410726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9" name="Google Shape;13029;p88"/>
              <p:cNvSpPr/>
              <p:nvPr/>
            </p:nvSpPr>
            <p:spPr>
              <a:xfrm>
                <a:off x="3607528" y="3356993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0" name="Google Shape;13030;p88"/>
              <p:cNvSpPr/>
              <p:nvPr/>
            </p:nvSpPr>
            <p:spPr>
              <a:xfrm>
                <a:off x="3608073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1" name="Google Shape;13031;p88"/>
              <p:cNvSpPr/>
              <p:nvPr/>
            </p:nvSpPr>
            <p:spPr>
              <a:xfrm>
                <a:off x="3607528" y="3303306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2" name="Google Shape;13032;p88"/>
              <p:cNvSpPr/>
              <p:nvPr/>
            </p:nvSpPr>
            <p:spPr>
              <a:xfrm>
                <a:off x="3608073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3" name="Google Shape;13033;p88"/>
              <p:cNvSpPr/>
              <p:nvPr/>
            </p:nvSpPr>
            <p:spPr>
              <a:xfrm>
                <a:off x="3607528" y="324957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4" name="Google Shape;13034;p88"/>
              <p:cNvSpPr/>
              <p:nvPr/>
            </p:nvSpPr>
            <p:spPr>
              <a:xfrm>
                <a:off x="3608073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5" name="Google Shape;13035;p88"/>
              <p:cNvSpPr/>
              <p:nvPr/>
            </p:nvSpPr>
            <p:spPr>
              <a:xfrm>
                <a:off x="3607528" y="31958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6" name="Google Shape;13036;p88"/>
              <p:cNvSpPr/>
              <p:nvPr/>
            </p:nvSpPr>
            <p:spPr>
              <a:xfrm>
                <a:off x="3608073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7" name="Google Shape;13037;p88"/>
              <p:cNvSpPr/>
              <p:nvPr/>
            </p:nvSpPr>
            <p:spPr>
              <a:xfrm>
                <a:off x="3607528" y="31421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8" name="Google Shape;13038;p88"/>
              <p:cNvSpPr/>
              <p:nvPr/>
            </p:nvSpPr>
            <p:spPr>
              <a:xfrm>
                <a:off x="3608073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9" name="Google Shape;13039;p88"/>
              <p:cNvSpPr/>
              <p:nvPr/>
            </p:nvSpPr>
            <p:spPr>
              <a:xfrm>
                <a:off x="3607528" y="3088371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0" name="Google Shape;13040;p88"/>
              <p:cNvSpPr/>
              <p:nvPr/>
            </p:nvSpPr>
            <p:spPr>
              <a:xfrm>
                <a:off x="3608073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1" name="Google Shape;13041;p88"/>
              <p:cNvSpPr/>
              <p:nvPr/>
            </p:nvSpPr>
            <p:spPr>
              <a:xfrm>
                <a:off x="3607528" y="303463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2" name="Google Shape;13042;p88"/>
              <p:cNvSpPr/>
              <p:nvPr/>
            </p:nvSpPr>
            <p:spPr>
              <a:xfrm>
                <a:off x="3608073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3" name="Google Shape;13043;p88"/>
              <p:cNvSpPr/>
              <p:nvPr/>
            </p:nvSpPr>
            <p:spPr>
              <a:xfrm>
                <a:off x="3607528" y="292721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4" name="Google Shape;13044;p88"/>
              <p:cNvSpPr/>
              <p:nvPr/>
            </p:nvSpPr>
            <p:spPr>
              <a:xfrm>
                <a:off x="3608073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5" name="Google Shape;13045;p88"/>
              <p:cNvSpPr/>
              <p:nvPr/>
            </p:nvSpPr>
            <p:spPr>
              <a:xfrm>
                <a:off x="3607528" y="281978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6" name="Google Shape;13046;p88"/>
              <p:cNvSpPr/>
              <p:nvPr/>
            </p:nvSpPr>
            <p:spPr>
              <a:xfrm>
                <a:off x="3608073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7" name="Google Shape;13047;p88"/>
              <p:cNvSpPr/>
              <p:nvPr/>
            </p:nvSpPr>
            <p:spPr>
              <a:xfrm>
                <a:off x="3607528" y="276604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8" name="Google Shape;13048;p88"/>
              <p:cNvSpPr/>
              <p:nvPr/>
            </p:nvSpPr>
            <p:spPr>
              <a:xfrm>
                <a:off x="3608073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9" name="Google Shape;13049;p88"/>
              <p:cNvSpPr/>
              <p:nvPr/>
            </p:nvSpPr>
            <p:spPr>
              <a:xfrm>
                <a:off x="3607528" y="271231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0" name="Google Shape;13050;p88"/>
              <p:cNvSpPr/>
              <p:nvPr/>
            </p:nvSpPr>
            <p:spPr>
              <a:xfrm>
                <a:off x="3608073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1" name="Google Shape;13051;p88"/>
              <p:cNvSpPr/>
              <p:nvPr/>
            </p:nvSpPr>
            <p:spPr>
              <a:xfrm>
                <a:off x="3607528" y="265861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2" name="Google Shape;13052;p88"/>
              <p:cNvSpPr/>
              <p:nvPr/>
            </p:nvSpPr>
            <p:spPr>
              <a:xfrm>
                <a:off x="3608073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3" name="Google Shape;13053;p88"/>
              <p:cNvSpPr/>
              <p:nvPr/>
            </p:nvSpPr>
            <p:spPr>
              <a:xfrm>
                <a:off x="3607528" y="260487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4" name="Google Shape;13054;p88"/>
              <p:cNvSpPr/>
              <p:nvPr/>
            </p:nvSpPr>
            <p:spPr>
              <a:xfrm>
                <a:off x="3608073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5" name="Google Shape;13055;p88"/>
              <p:cNvSpPr/>
              <p:nvPr/>
            </p:nvSpPr>
            <p:spPr>
              <a:xfrm>
                <a:off x="3607528" y="255114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6" name="Google Shape;13056;p88"/>
              <p:cNvSpPr/>
              <p:nvPr/>
            </p:nvSpPr>
            <p:spPr>
              <a:xfrm>
                <a:off x="3608073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7" name="Google Shape;13057;p88"/>
              <p:cNvSpPr/>
              <p:nvPr/>
            </p:nvSpPr>
            <p:spPr>
              <a:xfrm>
                <a:off x="3607528" y="249744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8" name="Google Shape;13058;p88"/>
              <p:cNvSpPr/>
              <p:nvPr/>
            </p:nvSpPr>
            <p:spPr>
              <a:xfrm>
                <a:off x="3608073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9" name="Google Shape;13059;p88"/>
              <p:cNvSpPr/>
              <p:nvPr/>
            </p:nvSpPr>
            <p:spPr>
              <a:xfrm>
                <a:off x="3607528" y="244370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0" name="Google Shape;13060;p88"/>
              <p:cNvSpPr/>
              <p:nvPr/>
            </p:nvSpPr>
            <p:spPr>
              <a:xfrm>
                <a:off x="3608073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1" name="Google Shape;13061;p88"/>
              <p:cNvSpPr/>
              <p:nvPr/>
            </p:nvSpPr>
            <p:spPr>
              <a:xfrm>
                <a:off x="3553841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2" name="Google Shape;13062;p88"/>
              <p:cNvSpPr/>
              <p:nvPr/>
            </p:nvSpPr>
            <p:spPr>
              <a:xfrm>
                <a:off x="3553841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3" name="Google Shape;13063;p88"/>
              <p:cNvSpPr/>
              <p:nvPr/>
            </p:nvSpPr>
            <p:spPr>
              <a:xfrm>
                <a:off x="3554370" y="335753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4" name="Google Shape;13064;p88"/>
              <p:cNvSpPr/>
              <p:nvPr/>
            </p:nvSpPr>
            <p:spPr>
              <a:xfrm>
                <a:off x="3553841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5" name="Google Shape;13065;p88"/>
              <p:cNvSpPr/>
              <p:nvPr/>
            </p:nvSpPr>
            <p:spPr>
              <a:xfrm>
                <a:off x="3554370" y="330383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6" name="Google Shape;13066;p88"/>
              <p:cNvSpPr/>
              <p:nvPr/>
            </p:nvSpPr>
            <p:spPr>
              <a:xfrm>
                <a:off x="3553841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7" name="Google Shape;13067;p88"/>
              <p:cNvSpPr/>
              <p:nvPr/>
            </p:nvSpPr>
            <p:spPr>
              <a:xfrm>
                <a:off x="3554370" y="325010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8" name="Google Shape;13068;p88"/>
              <p:cNvSpPr/>
              <p:nvPr/>
            </p:nvSpPr>
            <p:spPr>
              <a:xfrm>
                <a:off x="3553841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9" name="Google Shape;13069;p88"/>
              <p:cNvSpPr/>
              <p:nvPr/>
            </p:nvSpPr>
            <p:spPr>
              <a:xfrm>
                <a:off x="3553841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0" name="Google Shape;13070;p88"/>
              <p:cNvSpPr/>
              <p:nvPr/>
            </p:nvSpPr>
            <p:spPr>
              <a:xfrm>
                <a:off x="3554370" y="31426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1" name="Google Shape;13071;p88"/>
              <p:cNvSpPr/>
              <p:nvPr/>
            </p:nvSpPr>
            <p:spPr>
              <a:xfrm>
                <a:off x="3553841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2" name="Google Shape;13072;p88"/>
              <p:cNvSpPr/>
              <p:nvPr/>
            </p:nvSpPr>
            <p:spPr>
              <a:xfrm>
                <a:off x="3554370" y="30889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3" name="Google Shape;13073;p88"/>
              <p:cNvSpPr/>
              <p:nvPr/>
            </p:nvSpPr>
            <p:spPr>
              <a:xfrm>
                <a:off x="3553841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4" name="Google Shape;13074;p88"/>
              <p:cNvSpPr/>
              <p:nvPr/>
            </p:nvSpPr>
            <p:spPr>
              <a:xfrm>
                <a:off x="3554370" y="303518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5" name="Google Shape;13075;p88"/>
              <p:cNvSpPr/>
              <p:nvPr/>
            </p:nvSpPr>
            <p:spPr>
              <a:xfrm>
                <a:off x="3553841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6" name="Google Shape;13076;p88"/>
              <p:cNvSpPr/>
              <p:nvPr/>
            </p:nvSpPr>
            <p:spPr>
              <a:xfrm>
                <a:off x="3554370" y="292776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7" name="Google Shape;13077;p88"/>
              <p:cNvSpPr/>
              <p:nvPr/>
            </p:nvSpPr>
            <p:spPr>
              <a:xfrm>
                <a:off x="3553841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8" name="Google Shape;13078;p88"/>
              <p:cNvSpPr/>
              <p:nvPr/>
            </p:nvSpPr>
            <p:spPr>
              <a:xfrm>
                <a:off x="3554370" y="282034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9" name="Google Shape;13079;p88"/>
              <p:cNvSpPr/>
              <p:nvPr/>
            </p:nvSpPr>
            <p:spPr>
              <a:xfrm>
                <a:off x="3553841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0" name="Google Shape;13080;p88"/>
              <p:cNvSpPr/>
              <p:nvPr/>
            </p:nvSpPr>
            <p:spPr>
              <a:xfrm>
                <a:off x="3554370" y="2766576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1" name="Google Shape;13081;p88"/>
              <p:cNvSpPr/>
              <p:nvPr/>
            </p:nvSpPr>
            <p:spPr>
              <a:xfrm>
                <a:off x="3553841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2" name="Google Shape;13082;p88"/>
              <p:cNvSpPr/>
              <p:nvPr/>
            </p:nvSpPr>
            <p:spPr>
              <a:xfrm>
                <a:off x="3554370" y="27128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3" name="Google Shape;13083;p88"/>
              <p:cNvSpPr/>
              <p:nvPr/>
            </p:nvSpPr>
            <p:spPr>
              <a:xfrm>
                <a:off x="3553841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4" name="Google Shape;13084;p88"/>
              <p:cNvSpPr/>
              <p:nvPr/>
            </p:nvSpPr>
            <p:spPr>
              <a:xfrm>
                <a:off x="3553841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5" name="Google Shape;13085;p88"/>
              <p:cNvSpPr/>
              <p:nvPr/>
            </p:nvSpPr>
            <p:spPr>
              <a:xfrm>
                <a:off x="3554370" y="2605405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6" name="Google Shape;13086;p88"/>
              <p:cNvSpPr/>
              <p:nvPr/>
            </p:nvSpPr>
            <p:spPr>
              <a:xfrm>
                <a:off x="3553841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7" name="Google Shape;13087;p88"/>
              <p:cNvSpPr/>
              <p:nvPr/>
            </p:nvSpPr>
            <p:spPr>
              <a:xfrm>
                <a:off x="3553841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8" name="Google Shape;13088;p88"/>
              <p:cNvSpPr/>
              <p:nvPr/>
            </p:nvSpPr>
            <p:spPr>
              <a:xfrm>
                <a:off x="3554370" y="2497985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9" name="Google Shape;13089;p88"/>
              <p:cNvSpPr/>
              <p:nvPr/>
            </p:nvSpPr>
            <p:spPr>
              <a:xfrm>
                <a:off x="3553841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0" name="Google Shape;13090;p88"/>
              <p:cNvSpPr/>
              <p:nvPr/>
            </p:nvSpPr>
            <p:spPr>
              <a:xfrm>
                <a:off x="3554370" y="244425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1" name="Google Shape;13091;p88"/>
              <p:cNvSpPr/>
              <p:nvPr/>
            </p:nvSpPr>
            <p:spPr>
              <a:xfrm>
                <a:off x="3500107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2" name="Google Shape;13092;p88"/>
              <p:cNvSpPr/>
              <p:nvPr/>
            </p:nvSpPr>
            <p:spPr>
              <a:xfrm>
                <a:off x="3500107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3" name="Google Shape;13093;p88"/>
              <p:cNvSpPr/>
              <p:nvPr/>
            </p:nvSpPr>
            <p:spPr>
              <a:xfrm>
                <a:off x="3500636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4" name="Google Shape;13094;p88"/>
              <p:cNvSpPr/>
              <p:nvPr/>
            </p:nvSpPr>
            <p:spPr>
              <a:xfrm>
                <a:off x="3500107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5" name="Google Shape;13095;p88"/>
              <p:cNvSpPr/>
              <p:nvPr/>
            </p:nvSpPr>
            <p:spPr>
              <a:xfrm>
                <a:off x="3500636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6" name="Google Shape;13096;p88"/>
              <p:cNvSpPr/>
              <p:nvPr/>
            </p:nvSpPr>
            <p:spPr>
              <a:xfrm>
                <a:off x="3500107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7" name="Google Shape;13097;p88"/>
              <p:cNvSpPr/>
              <p:nvPr/>
            </p:nvSpPr>
            <p:spPr>
              <a:xfrm>
                <a:off x="3500107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8" name="Google Shape;13098;p88"/>
              <p:cNvSpPr/>
              <p:nvPr/>
            </p:nvSpPr>
            <p:spPr>
              <a:xfrm>
                <a:off x="3500107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9" name="Google Shape;13099;p88"/>
              <p:cNvSpPr/>
              <p:nvPr/>
            </p:nvSpPr>
            <p:spPr>
              <a:xfrm>
                <a:off x="3500107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0" name="Google Shape;13100;p88"/>
              <p:cNvSpPr/>
              <p:nvPr/>
            </p:nvSpPr>
            <p:spPr>
              <a:xfrm>
                <a:off x="3500636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1" name="Google Shape;13101;p88"/>
              <p:cNvSpPr/>
              <p:nvPr/>
            </p:nvSpPr>
            <p:spPr>
              <a:xfrm>
                <a:off x="3500107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2" name="Google Shape;13102;p88"/>
              <p:cNvSpPr/>
              <p:nvPr/>
            </p:nvSpPr>
            <p:spPr>
              <a:xfrm>
                <a:off x="3500636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3" name="Google Shape;13103;p88"/>
              <p:cNvSpPr/>
              <p:nvPr/>
            </p:nvSpPr>
            <p:spPr>
              <a:xfrm>
                <a:off x="3500107" y="292721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4" name="Google Shape;13104;p88"/>
              <p:cNvSpPr/>
              <p:nvPr/>
            </p:nvSpPr>
            <p:spPr>
              <a:xfrm>
                <a:off x="3500107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5" name="Google Shape;13105;p88"/>
              <p:cNvSpPr/>
              <p:nvPr/>
            </p:nvSpPr>
            <p:spPr>
              <a:xfrm>
                <a:off x="3500636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6" name="Google Shape;13106;p88"/>
              <p:cNvSpPr/>
              <p:nvPr/>
            </p:nvSpPr>
            <p:spPr>
              <a:xfrm>
                <a:off x="3500107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7" name="Google Shape;13107;p88"/>
              <p:cNvSpPr/>
              <p:nvPr/>
            </p:nvSpPr>
            <p:spPr>
              <a:xfrm>
                <a:off x="3500636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8" name="Google Shape;13108;p88"/>
              <p:cNvSpPr/>
              <p:nvPr/>
            </p:nvSpPr>
            <p:spPr>
              <a:xfrm>
                <a:off x="3500107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9" name="Google Shape;13109;p88"/>
              <p:cNvSpPr/>
              <p:nvPr/>
            </p:nvSpPr>
            <p:spPr>
              <a:xfrm>
                <a:off x="3500636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0" name="Google Shape;13110;p88"/>
              <p:cNvSpPr/>
              <p:nvPr/>
            </p:nvSpPr>
            <p:spPr>
              <a:xfrm>
                <a:off x="3500107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1" name="Google Shape;13111;p88"/>
              <p:cNvSpPr/>
              <p:nvPr/>
            </p:nvSpPr>
            <p:spPr>
              <a:xfrm>
                <a:off x="3500107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2" name="Google Shape;13112;p88"/>
              <p:cNvSpPr/>
              <p:nvPr/>
            </p:nvSpPr>
            <p:spPr>
              <a:xfrm>
                <a:off x="3500636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3" name="Google Shape;13113;p88"/>
              <p:cNvSpPr/>
              <p:nvPr/>
            </p:nvSpPr>
            <p:spPr>
              <a:xfrm>
                <a:off x="3500107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4" name="Google Shape;13114;p88"/>
              <p:cNvSpPr/>
              <p:nvPr/>
            </p:nvSpPr>
            <p:spPr>
              <a:xfrm>
                <a:off x="3500107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5" name="Google Shape;13115;p88"/>
              <p:cNvSpPr/>
              <p:nvPr/>
            </p:nvSpPr>
            <p:spPr>
              <a:xfrm>
                <a:off x="3500636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6" name="Google Shape;13116;p88"/>
              <p:cNvSpPr/>
              <p:nvPr/>
            </p:nvSpPr>
            <p:spPr>
              <a:xfrm>
                <a:off x="3500107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7" name="Google Shape;13117;p88"/>
              <p:cNvSpPr/>
              <p:nvPr/>
            </p:nvSpPr>
            <p:spPr>
              <a:xfrm>
                <a:off x="3500636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8" name="Google Shape;13118;p88"/>
              <p:cNvSpPr/>
              <p:nvPr/>
            </p:nvSpPr>
            <p:spPr>
              <a:xfrm>
                <a:off x="3446404" y="3410726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9" name="Google Shape;13119;p88"/>
              <p:cNvSpPr/>
              <p:nvPr/>
            </p:nvSpPr>
            <p:spPr>
              <a:xfrm>
                <a:off x="3446404" y="3356993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0" name="Google Shape;13120;p88"/>
              <p:cNvSpPr/>
              <p:nvPr/>
            </p:nvSpPr>
            <p:spPr>
              <a:xfrm>
                <a:off x="3446404" y="3303306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1" name="Google Shape;13121;p88"/>
              <p:cNvSpPr/>
              <p:nvPr/>
            </p:nvSpPr>
            <p:spPr>
              <a:xfrm>
                <a:off x="3446965" y="330383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2" name="Google Shape;13122;p88"/>
              <p:cNvSpPr/>
              <p:nvPr/>
            </p:nvSpPr>
            <p:spPr>
              <a:xfrm>
                <a:off x="3446404" y="3249572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3" name="Google Shape;13123;p88"/>
              <p:cNvSpPr/>
              <p:nvPr/>
            </p:nvSpPr>
            <p:spPr>
              <a:xfrm>
                <a:off x="3446965" y="325010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4" name="Google Shape;13124;p88"/>
              <p:cNvSpPr/>
              <p:nvPr/>
            </p:nvSpPr>
            <p:spPr>
              <a:xfrm>
                <a:off x="3446404" y="319580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5" name="Google Shape;13125;p88"/>
              <p:cNvSpPr/>
              <p:nvPr/>
            </p:nvSpPr>
            <p:spPr>
              <a:xfrm>
                <a:off x="3446404" y="314213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6" name="Google Shape;13126;p88"/>
              <p:cNvSpPr/>
              <p:nvPr/>
            </p:nvSpPr>
            <p:spPr>
              <a:xfrm>
                <a:off x="3446965" y="31426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7" name="Google Shape;13127;p88"/>
              <p:cNvSpPr/>
              <p:nvPr/>
            </p:nvSpPr>
            <p:spPr>
              <a:xfrm>
                <a:off x="3446404" y="3088371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8" name="Google Shape;13128;p88"/>
              <p:cNvSpPr/>
              <p:nvPr/>
            </p:nvSpPr>
            <p:spPr>
              <a:xfrm>
                <a:off x="3446965" y="308893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9" name="Google Shape;13129;p88"/>
              <p:cNvSpPr/>
              <p:nvPr/>
            </p:nvSpPr>
            <p:spPr>
              <a:xfrm>
                <a:off x="3446404" y="3034637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0" name="Google Shape;13130;p88"/>
              <p:cNvSpPr/>
              <p:nvPr/>
            </p:nvSpPr>
            <p:spPr>
              <a:xfrm>
                <a:off x="3446965" y="303518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1" name="Google Shape;13131;p88"/>
              <p:cNvSpPr/>
              <p:nvPr/>
            </p:nvSpPr>
            <p:spPr>
              <a:xfrm>
                <a:off x="3446404" y="2819780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2" name="Google Shape;13132;p88"/>
              <p:cNvSpPr/>
              <p:nvPr/>
            </p:nvSpPr>
            <p:spPr>
              <a:xfrm>
                <a:off x="3446965" y="282034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3" name="Google Shape;13133;p88"/>
              <p:cNvSpPr/>
              <p:nvPr/>
            </p:nvSpPr>
            <p:spPr>
              <a:xfrm>
                <a:off x="3446404" y="276604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4" name="Google Shape;13134;p88"/>
              <p:cNvSpPr/>
              <p:nvPr/>
            </p:nvSpPr>
            <p:spPr>
              <a:xfrm>
                <a:off x="3446965" y="2766576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5" name="Google Shape;13135;p88"/>
              <p:cNvSpPr/>
              <p:nvPr/>
            </p:nvSpPr>
            <p:spPr>
              <a:xfrm>
                <a:off x="3446404" y="2712312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6" name="Google Shape;13136;p88"/>
              <p:cNvSpPr/>
              <p:nvPr/>
            </p:nvSpPr>
            <p:spPr>
              <a:xfrm>
                <a:off x="3446965" y="27128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7" name="Google Shape;13137;p88"/>
              <p:cNvSpPr/>
              <p:nvPr/>
            </p:nvSpPr>
            <p:spPr>
              <a:xfrm>
                <a:off x="3446404" y="2658610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8" name="Google Shape;13138;p88"/>
              <p:cNvSpPr/>
              <p:nvPr/>
            </p:nvSpPr>
            <p:spPr>
              <a:xfrm>
                <a:off x="3446965" y="265917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9" name="Google Shape;13139;p88"/>
              <p:cNvSpPr/>
              <p:nvPr/>
            </p:nvSpPr>
            <p:spPr>
              <a:xfrm>
                <a:off x="3446404" y="260487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0" name="Google Shape;13140;p88"/>
              <p:cNvSpPr/>
              <p:nvPr/>
            </p:nvSpPr>
            <p:spPr>
              <a:xfrm>
                <a:off x="3446965" y="2605405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1" name="Google Shape;13141;p88"/>
              <p:cNvSpPr/>
              <p:nvPr/>
            </p:nvSpPr>
            <p:spPr>
              <a:xfrm>
                <a:off x="3446404" y="2551142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2" name="Google Shape;13142;p88"/>
              <p:cNvSpPr/>
              <p:nvPr/>
            </p:nvSpPr>
            <p:spPr>
              <a:xfrm>
                <a:off x="3446965" y="255167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3" name="Google Shape;13143;p88"/>
              <p:cNvSpPr/>
              <p:nvPr/>
            </p:nvSpPr>
            <p:spPr>
              <a:xfrm>
                <a:off x="3446404" y="2497440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4" name="Google Shape;13144;p88"/>
              <p:cNvSpPr/>
              <p:nvPr/>
            </p:nvSpPr>
            <p:spPr>
              <a:xfrm>
                <a:off x="3446965" y="2497985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5" name="Google Shape;13145;p88"/>
              <p:cNvSpPr/>
              <p:nvPr/>
            </p:nvSpPr>
            <p:spPr>
              <a:xfrm>
                <a:off x="3446404" y="244370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6" name="Google Shape;13146;p88"/>
              <p:cNvSpPr/>
              <p:nvPr/>
            </p:nvSpPr>
            <p:spPr>
              <a:xfrm>
                <a:off x="3446965" y="244425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147" name="Google Shape;13147;p88"/>
            <p:cNvGrpSpPr/>
            <p:nvPr/>
          </p:nvGrpSpPr>
          <p:grpSpPr>
            <a:xfrm>
              <a:off x="3392671" y="2389956"/>
              <a:ext cx="914393" cy="1129313"/>
              <a:chOff x="3392671" y="2389956"/>
              <a:chExt cx="914393" cy="1129313"/>
            </a:xfrm>
          </p:grpSpPr>
          <p:sp>
            <p:nvSpPr>
              <p:cNvPr id="13148" name="Google Shape;13148;p88"/>
              <p:cNvSpPr/>
              <p:nvPr/>
            </p:nvSpPr>
            <p:spPr>
              <a:xfrm>
                <a:off x="4252224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9" name="Google Shape;13149;p88"/>
              <p:cNvSpPr/>
              <p:nvPr/>
            </p:nvSpPr>
            <p:spPr>
              <a:xfrm>
                <a:off x="4252753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0" name="Google Shape;13150;p88"/>
              <p:cNvSpPr/>
              <p:nvPr/>
            </p:nvSpPr>
            <p:spPr>
              <a:xfrm>
                <a:off x="4252224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1" name="Google Shape;13151;p88"/>
              <p:cNvSpPr/>
              <p:nvPr/>
            </p:nvSpPr>
            <p:spPr>
              <a:xfrm>
                <a:off x="4252753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2" name="Google Shape;13152;p88"/>
              <p:cNvSpPr/>
              <p:nvPr/>
            </p:nvSpPr>
            <p:spPr>
              <a:xfrm>
                <a:off x="4252224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3" name="Google Shape;13153;p88"/>
              <p:cNvSpPr/>
              <p:nvPr/>
            </p:nvSpPr>
            <p:spPr>
              <a:xfrm>
                <a:off x="4252753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4" name="Google Shape;13154;p88"/>
              <p:cNvSpPr/>
              <p:nvPr/>
            </p:nvSpPr>
            <p:spPr>
              <a:xfrm>
                <a:off x="4252224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5" name="Google Shape;13155;p88"/>
              <p:cNvSpPr/>
              <p:nvPr/>
            </p:nvSpPr>
            <p:spPr>
              <a:xfrm>
                <a:off x="4252753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6" name="Google Shape;13156;p88"/>
              <p:cNvSpPr/>
              <p:nvPr/>
            </p:nvSpPr>
            <p:spPr>
              <a:xfrm>
                <a:off x="4252224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7" name="Google Shape;13157;p88"/>
              <p:cNvSpPr/>
              <p:nvPr/>
            </p:nvSpPr>
            <p:spPr>
              <a:xfrm>
                <a:off x="4252753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8" name="Google Shape;13158;p88"/>
              <p:cNvSpPr/>
              <p:nvPr/>
            </p:nvSpPr>
            <p:spPr>
              <a:xfrm>
                <a:off x="4252224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9" name="Google Shape;13159;p88"/>
              <p:cNvSpPr/>
              <p:nvPr/>
            </p:nvSpPr>
            <p:spPr>
              <a:xfrm>
                <a:off x="4252753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0" name="Google Shape;13160;p88"/>
              <p:cNvSpPr/>
              <p:nvPr/>
            </p:nvSpPr>
            <p:spPr>
              <a:xfrm>
                <a:off x="4252224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1" name="Google Shape;13161;p88"/>
              <p:cNvSpPr/>
              <p:nvPr/>
            </p:nvSpPr>
            <p:spPr>
              <a:xfrm>
                <a:off x="4252753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2" name="Google Shape;13162;p88"/>
              <p:cNvSpPr/>
              <p:nvPr/>
            </p:nvSpPr>
            <p:spPr>
              <a:xfrm>
                <a:off x="4252224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3" name="Google Shape;13163;p88"/>
              <p:cNvSpPr/>
              <p:nvPr/>
            </p:nvSpPr>
            <p:spPr>
              <a:xfrm>
                <a:off x="4252753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4" name="Google Shape;13164;p88"/>
              <p:cNvSpPr/>
              <p:nvPr/>
            </p:nvSpPr>
            <p:spPr>
              <a:xfrm>
                <a:off x="4252224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5" name="Google Shape;13165;p88"/>
              <p:cNvSpPr/>
              <p:nvPr/>
            </p:nvSpPr>
            <p:spPr>
              <a:xfrm>
                <a:off x="4252753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6" name="Google Shape;13166;p88"/>
              <p:cNvSpPr/>
              <p:nvPr/>
            </p:nvSpPr>
            <p:spPr>
              <a:xfrm>
                <a:off x="4252224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7" name="Google Shape;13167;p88"/>
              <p:cNvSpPr/>
              <p:nvPr/>
            </p:nvSpPr>
            <p:spPr>
              <a:xfrm>
                <a:off x="4252753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8" name="Google Shape;13168;p88"/>
              <p:cNvSpPr/>
              <p:nvPr/>
            </p:nvSpPr>
            <p:spPr>
              <a:xfrm>
                <a:off x="4252224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9" name="Google Shape;13169;p88"/>
              <p:cNvSpPr/>
              <p:nvPr/>
            </p:nvSpPr>
            <p:spPr>
              <a:xfrm>
                <a:off x="4252753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0" name="Google Shape;13170;p88"/>
              <p:cNvSpPr/>
              <p:nvPr/>
            </p:nvSpPr>
            <p:spPr>
              <a:xfrm>
                <a:off x="4252224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1" name="Google Shape;13171;p88"/>
              <p:cNvSpPr/>
              <p:nvPr/>
            </p:nvSpPr>
            <p:spPr>
              <a:xfrm>
                <a:off x="4252753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2" name="Google Shape;13172;p88"/>
              <p:cNvSpPr/>
              <p:nvPr/>
            </p:nvSpPr>
            <p:spPr>
              <a:xfrm>
                <a:off x="4252224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3" name="Google Shape;13173;p88"/>
              <p:cNvSpPr/>
              <p:nvPr/>
            </p:nvSpPr>
            <p:spPr>
              <a:xfrm>
                <a:off x="4252753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4" name="Google Shape;13174;p88"/>
              <p:cNvSpPr/>
              <p:nvPr/>
            </p:nvSpPr>
            <p:spPr>
              <a:xfrm>
                <a:off x="4252224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5" name="Google Shape;13175;p88"/>
              <p:cNvSpPr/>
              <p:nvPr/>
            </p:nvSpPr>
            <p:spPr>
              <a:xfrm>
                <a:off x="4252753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6" name="Google Shape;13176;p88"/>
              <p:cNvSpPr/>
              <p:nvPr/>
            </p:nvSpPr>
            <p:spPr>
              <a:xfrm>
                <a:off x="4252224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7" name="Google Shape;13177;p88"/>
              <p:cNvSpPr/>
              <p:nvPr/>
            </p:nvSpPr>
            <p:spPr>
              <a:xfrm>
                <a:off x="4252753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8" name="Google Shape;13178;p88"/>
              <p:cNvSpPr/>
              <p:nvPr/>
            </p:nvSpPr>
            <p:spPr>
              <a:xfrm>
                <a:off x="4252224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9" name="Google Shape;13179;p88"/>
              <p:cNvSpPr/>
              <p:nvPr/>
            </p:nvSpPr>
            <p:spPr>
              <a:xfrm>
                <a:off x="4252753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0" name="Google Shape;13180;p88"/>
              <p:cNvSpPr/>
              <p:nvPr/>
            </p:nvSpPr>
            <p:spPr>
              <a:xfrm>
                <a:off x="4198521" y="346447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0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1" name="Google Shape;13181;p88"/>
              <p:cNvSpPr/>
              <p:nvPr/>
            </p:nvSpPr>
            <p:spPr>
              <a:xfrm>
                <a:off x="4199066" y="346502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2" name="Google Shape;13182;p88"/>
              <p:cNvSpPr/>
              <p:nvPr/>
            </p:nvSpPr>
            <p:spPr>
              <a:xfrm>
                <a:off x="4198521" y="298096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3" name="Google Shape;13183;p88"/>
              <p:cNvSpPr/>
              <p:nvPr/>
            </p:nvSpPr>
            <p:spPr>
              <a:xfrm>
                <a:off x="4199066" y="298151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4" name="Google Shape;13184;p88"/>
              <p:cNvSpPr/>
              <p:nvPr/>
            </p:nvSpPr>
            <p:spPr>
              <a:xfrm>
                <a:off x="4198521" y="2873467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5" name="Google Shape;13185;p88"/>
              <p:cNvSpPr/>
              <p:nvPr/>
            </p:nvSpPr>
            <p:spPr>
              <a:xfrm>
                <a:off x="4199066" y="287401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6" name="Google Shape;13186;p88"/>
              <p:cNvSpPr/>
              <p:nvPr/>
            </p:nvSpPr>
            <p:spPr>
              <a:xfrm>
                <a:off x="4198521" y="238995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7" name="Google Shape;13187;p88"/>
              <p:cNvSpPr/>
              <p:nvPr/>
            </p:nvSpPr>
            <p:spPr>
              <a:xfrm>
                <a:off x="4199066" y="239050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8" name="Google Shape;13188;p88"/>
              <p:cNvSpPr/>
              <p:nvPr/>
            </p:nvSpPr>
            <p:spPr>
              <a:xfrm>
                <a:off x="4144787" y="346447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9" name="Google Shape;13189;p88"/>
              <p:cNvSpPr/>
              <p:nvPr/>
            </p:nvSpPr>
            <p:spPr>
              <a:xfrm>
                <a:off x="414533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0" name="Google Shape;13190;p88"/>
              <p:cNvSpPr/>
              <p:nvPr/>
            </p:nvSpPr>
            <p:spPr>
              <a:xfrm>
                <a:off x="4144787" y="298096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1" name="Google Shape;13191;p88"/>
              <p:cNvSpPr/>
              <p:nvPr/>
            </p:nvSpPr>
            <p:spPr>
              <a:xfrm>
                <a:off x="414533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2" name="Google Shape;13192;p88"/>
              <p:cNvSpPr/>
              <p:nvPr/>
            </p:nvSpPr>
            <p:spPr>
              <a:xfrm>
                <a:off x="414533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3" name="Google Shape;13193;p88"/>
              <p:cNvSpPr/>
              <p:nvPr/>
            </p:nvSpPr>
            <p:spPr>
              <a:xfrm>
                <a:off x="4144787" y="287346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4" name="Google Shape;13194;p88"/>
              <p:cNvSpPr/>
              <p:nvPr/>
            </p:nvSpPr>
            <p:spPr>
              <a:xfrm>
                <a:off x="414533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5" name="Google Shape;13195;p88"/>
              <p:cNvSpPr/>
              <p:nvPr/>
            </p:nvSpPr>
            <p:spPr>
              <a:xfrm>
                <a:off x="414533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6" name="Google Shape;13196;p88"/>
              <p:cNvSpPr/>
              <p:nvPr/>
            </p:nvSpPr>
            <p:spPr>
              <a:xfrm>
                <a:off x="414533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7" name="Google Shape;13197;p88"/>
              <p:cNvSpPr/>
              <p:nvPr/>
            </p:nvSpPr>
            <p:spPr>
              <a:xfrm>
                <a:off x="4144787" y="238995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8" name="Google Shape;13198;p88"/>
              <p:cNvSpPr/>
              <p:nvPr/>
            </p:nvSpPr>
            <p:spPr>
              <a:xfrm>
                <a:off x="414533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9" name="Google Shape;13199;p88"/>
              <p:cNvSpPr/>
              <p:nvPr/>
            </p:nvSpPr>
            <p:spPr>
              <a:xfrm>
                <a:off x="4091054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0" name="Google Shape;13200;p88"/>
              <p:cNvSpPr/>
              <p:nvPr/>
            </p:nvSpPr>
            <p:spPr>
              <a:xfrm>
                <a:off x="4091583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1" name="Google Shape;13201;p88"/>
              <p:cNvSpPr/>
              <p:nvPr/>
            </p:nvSpPr>
            <p:spPr>
              <a:xfrm>
                <a:off x="4091583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2" name="Google Shape;13202;p88"/>
              <p:cNvSpPr/>
              <p:nvPr/>
            </p:nvSpPr>
            <p:spPr>
              <a:xfrm>
                <a:off x="4091054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3" name="Google Shape;13203;p88"/>
              <p:cNvSpPr/>
              <p:nvPr/>
            </p:nvSpPr>
            <p:spPr>
              <a:xfrm>
                <a:off x="4091583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4" name="Google Shape;13204;p88"/>
              <p:cNvSpPr/>
              <p:nvPr/>
            </p:nvSpPr>
            <p:spPr>
              <a:xfrm>
                <a:off x="4091054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5" name="Google Shape;13205;p88"/>
              <p:cNvSpPr/>
              <p:nvPr/>
            </p:nvSpPr>
            <p:spPr>
              <a:xfrm>
                <a:off x="4091583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6" name="Google Shape;13206;p88"/>
              <p:cNvSpPr/>
              <p:nvPr/>
            </p:nvSpPr>
            <p:spPr>
              <a:xfrm>
                <a:off x="4091583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7" name="Google Shape;13207;p88"/>
              <p:cNvSpPr/>
              <p:nvPr/>
            </p:nvSpPr>
            <p:spPr>
              <a:xfrm>
                <a:off x="4091583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8" name="Google Shape;13208;p88"/>
              <p:cNvSpPr/>
              <p:nvPr/>
            </p:nvSpPr>
            <p:spPr>
              <a:xfrm>
                <a:off x="4091054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9" name="Google Shape;13209;p88"/>
              <p:cNvSpPr/>
              <p:nvPr/>
            </p:nvSpPr>
            <p:spPr>
              <a:xfrm>
                <a:off x="4091583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0" name="Google Shape;13210;p88"/>
              <p:cNvSpPr/>
              <p:nvPr/>
            </p:nvSpPr>
            <p:spPr>
              <a:xfrm>
                <a:off x="4037366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1" name="Google Shape;13211;p88"/>
              <p:cNvSpPr/>
              <p:nvPr/>
            </p:nvSpPr>
            <p:spPr>
              <a:xfrm>
                <a:off x="4037896" y="346502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2" name="Google Shape;13212;p88"/>
              <p:cNvSpPr/>
              <p:nvPr/>
            </p:nvSpPr>
            <p:spPr>
              <a:xfrm>
                <a:off x="4037366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3" name="Google Shape;13213;p88"/>
              <p:cNvSpPr/>
              <p:nvPr/>
            </p:nvSpPr>
            <p:spPr>
              <a:xfrm>
                <a:off x="4037896" y="298151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4" name="Google Shape;13214;p88"/>
              <p:cNvSpPr/>
              <p:nvPr/>
            </p:nvSpPr>
            <p:spPr>
              <a:xfrm>
                <a:off x="4037366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5" name="Google Shape;13215;p88"/>
              <p:cNvSpPr/>
              <p:nvPr/>
            </p:nvSpPr>
            <p:spPr>
              <a:xfrm>
                <a:off x="4037896" y="287401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6" name="Google Shape;13216;p88"/>
              <p:cNvSpPr/>
              <p:nvPr/>
            </p:nvSpPr>
            <p:spPr>
              <a:xfrm>
                <a:off x="4037366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7" name="Google Shape;13217;p88"/>
              <p:cNvSpPr/>
              <p:nvPr/>
            </p:nvSpPr>
            <p:spPr>
              <a:xfrm>
                <a:off x="4037896" y="239050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8" name="Google Shape;13218;p88"/>
              <p:cNvSpPr/>
              <p:nvPr/>
            </p:nvSpPr>
            <p:spPr>
              <a:xfrm>
                <a:off x="3983617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9" name="Google Shape;13219;p88"/>
              <p:cNvSpPr/>
              <p:nvPr/>
            </p:nvSpPr>
            <p:spPr>
              <a:xfrm>
                <a:off x="398416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0" name="Google Shape;13220;p88"/>
              <p:cNvSpPr/>
              <p:nvPr/>
            </p:nvSpPr>
            <p:spPr>
              <a:xfrm>
                <a:off x="398416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1" name="Google Shape;13221;p88"/>
              <p:cNvSpPr/>
              <p:nvPr/>
            </p:nvSpPr>
            <p:spPr>
              <a:xfrm>
                <a:off x="398416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2" name="Google Shape;13222;p88"/>
              <p:cNvSpPr/>
              <p:nvPr/>
            </p:nvSpPr>
            <p:spPr>
              <a:xfrm>
                <a:off x="398416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3" name="Google Shape;13223;p88"/>
              <p:cNvSpPr/>
              <p:nvPr/>
            </p:nvSpPr>
            <p:spPr>
              <a:xfrm>
                <a:off x="398416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4" name="Google Shape;13224;p88"/>
              <p:cNvSpPr/>
              <p:nvPr/>
            </p:nvSpPr>
            <p:spPr>
              <a:xfrm>
                <a:off x="398416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5" name="Google Shape;13225;p88"/>
              <p:cNvSpPr/>
              <p:nvPr/>
            </p:nvSpPr>
            <p:spPr>
              <a:xfrm>
                <a:off x="3983617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6" name="Google Shape;13226;p88"/>
              <p:cNvSpPr/>
              <p:nvPr/>
            </p:nvSpPr>
            <p:spPr>
              <a:xfrm>
                <a:off x="398416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7" name="Google Shape;13227;p88"/>
              <p:cNvSpPr/>
              <p:nvPr/>
            </p:nvSpPr>
            <p:spPr>
              <a:xfrm>
                <a:off x="3983617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8" name="Google Shape;13228;p88"/>
              <p:cNvSpPr/>
              <p:nvPr/>
            </p:nvSpPr>
            <p:spPr>
              <a:xfrm>
                <a:off x="398416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9" name="Google Shape;13229;p88"/>
              <p:cNvSpPr/>
              <p:nvPr/>
            </p:nvSpPr>
            <p:spPr>
              <a:xfrm>
                <a:off x="398416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0" name="Google Shape;13230;p88"/>
              <p:cNvSpPr/>
              <p:nvPr/>
            </p:nvSpPr>
            <p:spPr>
              <a:xfrm>
                <a:off x="398416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1" name="Google Shape;13231;p88"/>
              <p:cNvSpPr/>
              <p:nvPr/>
            </p:nvSpPr>
            <p:spPr>
              <a:xfrm>
                <a:off x="398416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2" name="Google Shape;13232;p88"/>
              <p:cNvSpPr/>
              <p:nvPr/>
            </p:nvSpPr>
            <p:spPr>
              <a:xfrm>
                <a:off x="398416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3" name="Google Shape;13233;p88"/>
              <p:cNvSpPr/>
              <p:nvPr/>
            </p:nvSpPr>
            <p:spPr>
              <a:xfrm>
                <a:off x="398416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4" name="Google Shape;13234;p88"/>
              <p:cNvSpPr/>
              <p:nvPr/>
            </p:nvSpPr>
            <p:spPr>
              <a:xfrm>
                <a:off x="398416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5" name="Google Shape;13235;p88"/>
              <p:cNvSpPr/>
              <p:nvPr/>
            </p:nvSpPr>
            <p:spPr>
              <a:xfrm>
                <a:off x="3983617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6" name="Google Shape;13236;p88"/>
              <p:cNvSpPr/>
              <p:nvPr/>
            </p:nvSpPr>
            <p:spPr>
              <a:xfrm>
                <a:off x="398416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7" name="Google Shape;13237;p88"/>
              <p:cNvSpPr/>
              <p:nvPr/>
            </p:nvSpPr>
            <p:spPr>
              <a:xfrm>
                <a:off x="3929868" y="346447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8" name="Google Shape;13238;p88"/>
              <p:cNvSpPr/>
              <p:nvPr/>
            </p:nvSpPr>
            <p:spPr>
              <a:xfrm>
                <a:off x="3930429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9" name="Google Shape;13239;p88"/>
              <p:cNvSpPr/>
              <p:nvPr/>
            </p:nvSpPr>
            <p:spPr>
              <a:xfrm>
                <a:off x="3930429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0" name="Google Shape;13240;p88"/>
              <p:cNvSpPr/>
              <p:nvPr/>
            </p:nvSpPr>
            <p:spPr>
              <a:xfrm>
                <a:off x="3930429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1" name="Google Shape;13241;p88"/>
              <p:cNvSpPr/>
              <p:nvPr/>
            </p:nvSpPr>
            <p:spPr>
              <a:xfrm>
                <a:off x="3929868" y="298096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2" name="Google Shape;13242;p88"/>
              <p:cNvSpPr/>
              <p:nvPr/>
            </p:nvSpPr>
            <p:spPr>
              <a:xfrm>
                <a:off x="3930429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3" name="Google Shape;13243;p88"/>
              <p:cNvSpPr/>
              <p:nvPr/>
            </p:nvSpPr>
            <p:spPr>
              <a:xfrm>
                <a:off x="3929868" y="287346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4" name="Google Shape;13244;p88"/>
              <p:cNvSpPr/>
              <p:nvPr/>
            </p:nvSpPr>
            <p:spPr>
              <a:xfrm>
                <a:off x="3930429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5" name="Google Shape;13245;p88"/>
              <p:cNvSpPr/>
              <p:nvPr/>
            </p:nvSpPr>
            <p:spPr>
              <a:xfrm>
                <a:off x="3930429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6" name="Google Shape;13246;p88"/>
              <p:cNvSpPr/>
              <p:nvPr/>
            </p:nvSpPr>
            <p:spPr>
              <a:xfrm>
                <a:off x="3930429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7" name="Google Shape;13247;p88"/>
              <p:cNvSpPr/>
              <p:nvPr/>
            </p:nvSpPr>
            <p:spPr>
              <a:xfrm>
                <a:off x="3929868" y="238995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8" name="Google Shape;13248;p88"/>
              <p:cNvSpPr/>
              <p:nvPr/>
            </p:nvSpPr>
            <p:spPr>
              <a:xfrm>
                <a:off x="3930429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9" name="Google Shape;13249;p88"/>
              <p:cNvSpPr/>
              <p:nvPr/>
            </p:nvSpPr>
            <p:spPr>
              <a:xfrm>
                <a:off x="3876196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0" name="Google Shape;13250;p88"/>
              <p:cNvSpPr/>
              <p:nvPr/>
            </p:nvSpPr>
            <p:spPr>
              <a:xfrm>
                <a:off x="3876726" y="346502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1" name="Google Shape;13251;p88"/>
              <p:cNvSpPr/>
              <p:nvPr/>
            </p:nvSpPr>
            <p:spPr>
              <a:xfrm>
                <a:off x="3876726" y="330383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2" name="Google Shape;13252;p88"/>
              <p:cNvSpPr/>
              <p:nvPr/>
            </p:nvSpPr>
            <p:spPr>
              <a:xfrm>
                <a:off x="3876726" y="30889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3" name="Google Shape;13253;p88"/>
              <p:cNvSpPr/>
              <p:nvPr/>
            </p:nvSpPr>
            <p:spPr>
              <a:xfrm>
                <a:off x="3876196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4" name="Google Shape;13254;p88"/>
              <p:cNvSpPr/>
              <p:nvPr/>
            </p:nvSpPr>
            <p:spPr>
              <a:xfrm>
                <a:off x="3876726" y="298151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5" name="Google Shape;13255;p88"/>
              <p:cNvSpPr/>
              <p:nvPr/>
            </p:nvSpPr>
            <p:spPr>
              <a:xfrm>
                <a:off x="3876196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6" name="Google Shape;13256;p88"/>
              <p:cNvSpPr/>
              <p:nvPr/>
            </p:nvSpPr>
            <p:spPr>
              <a:xfrm>
                <a:off x="3876726" y="287401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7" name="Google Shape;13257;p88"/>
              <p:cNvSpPr/>
              <p:nvPr/>
            </p:nvSpPr>
            <p:spPr>
              <a:xfrm>
                <a:off x="3876726" y="2766576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8" name="Google Shape;13258;p88"/>
              <p:cNvSpPr/>
              <p:nvPr/>
            </p:nvSpPr>
            <p:spPr>
              <a:xfrm>
                <a:off x="3876726" y="2497985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9" name="Google Shape;13259;p88"/>
              <p:cNvSpPr/>
              <p:nvPr/>
            </p:nvSpPr>
            <p:spPr>
              <a:xfrm>
                <a:off x="3876196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0" name="Google Shape;13260;p88"/>
              <p:cNvSpPr/>
              <p:nvPr/>
            </p:nvSpPr>
            <p:spPr>
              <a:xfrm>
                <a:off x="3876726" y="239050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1" name="Google Shape;13261;p88"/>
              <p:cNvSpPr/>
              <p:nvPr/>
            </p:nvSpPr>
            <p:spPr>
              <a:xfrm>
                <a:off x="3822463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2" name="Google Shape;13262;p88"/>
              <p:cNvSpPr/>
              <p:nvPr/>
            </p:nvSpPr>
            <p:spPr>
              <a:xfrm>
                <a:off x="382299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3" name="Google Shape;13263;p88"/>
              <p:cNvSpPr/>
              <p:nvPr/>
            </p:nvSpPr>
            <p:spPr>
              <a:xfrm>
                <a:off x="382299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4" name="Google Shape;13264;p88"/>
              <p:cNvSpPr/>
              <p:nvPr/>
            </p:nvSpPr>
            <p:spPr>
              <a:xfrm>
                <a:off x="382299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5" name="Google Shape;13265;p88"/>
              <p:cNvSpPr/>
              <p:nvPr/>
            </p:nvSpPr>
            <p:spPr>
              <a:xfrm>
                <a:off x="3822463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6" name="Google Shape;13266;p88"/>
              <p:cNvSpPr/>
              <p:nvPr/>
            </p:nvSpPr>
            <p:spPr>
              <a:xfrm>
                <a:off x="382299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7" name="Google Shape;13267;p88"/>
              <p:cNvSpPr/>
              <p:nvPr/>
            </p:nvSpPr>
            <p:spPr>
              <a:xfrm>
                <a:off x="3822463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8" name="Google Shape;13268;p88"/>
              <p:cNvSpPr/>
              <p:nvPr/>
            </p:nvSpPr>
            <p:spPr>
              <a:xfrm>
                <a:off x="382299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9" name="Google Shape;13269;p88"/>
              <p:cNvSpPr/>
              <p:nvPr/>
            </p:nvSpPr>
            <p:spPr>
              <a:xfrm>
                <a:off x="382299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0" name="Google Shape;13270;p88"/>
              <p:cNvSpPr/>
              <p:nvPr/>
            </p:nvSpPr>
            <p:spPr>
              <a:xfrm>
                <a:off x="382299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1" name="Google Shape;13271;p88"/>
              <p:cNvSpPr/>
              <p:nvPr/>
            </p:nvSpPr>
            <p:spPr>
              <a:xfrm>
                <a:off x="3822463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2" name="Google Shape;13272;p88"/>
              <p:cNvSpPr/>
              <p:nvPr/>
            </p:nvSpPr>
            <p:spPr>
              <a:xfrm>
                <a:off x="382299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3" name="Google Shape;13273;p88"/>
              <p:cNvSpPr/>
              <p:nvPr/>
            </p:nvSpPr>
            <p:spPr>
              <a:xfrm>
                <a:off x="3768698" y="346447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4" name="Google Shape;13274;p88"/>
              <p:cNvSpPr/>
              <p:nvPr/>
            </p:nvSpPr>
            <p:spPr>
              <a:xfrm>
                <a:off x="3769243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5" name="Google Shape;13275;p88"/>
              <p:cNvSpPr/>
              <p:nvPr/>
            </p:nvSpPr>
            <p:spPr>
              <a:xfrm>
                <a:off x="3769243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6" name="Google Shape;13276;p88"/>
              <p:cNvSpPr/>
              <p:nvPr/>
            </p:nvSpPr>
            <p:spPr>
              <a:xfrm>
                <a:off x="3769243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7" name="Google Shape;13277;p88"/>
              <p:cNvSpPr/>
              <p:nvPr/>
            </p:nvSpPr>
            <p:spPr>
              <a:xfrm>
                <a:off x="3768698" y="298096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8" name="Google Shape;13278;p88"/>
              <p:cNvSpPr/>
              <p:nvPr/>
            </p:nvSpPr>
            <p:spPr>
              <a:xfrm>
                <a:off x="3769243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9" name="Google Shape;13279;p88"/>
              <p:cNvSpPr/>
              <p:nvPr/>
            </p:nvSpPr>
            <p:spPr>
              <a:xfrm>
                <a:off x="3768698" y="287346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0" name="Google Shape;13280;p88"/>
              <p:cNvSpPr/>
              <p:nvPr/>
            </p:nvSpPr>
            <p:spPr>
              <a:xfrm>
                <a:off x="3769243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1" name="Google Shape;13281;p88"/>
              <p:cNvSpPr/>
              <p:nvPr/>
            </p:nvSpPr>
            <p:spPr>
              <a:xfrm>
                <a:off x="3769243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2" name="Google Shape;13282;p88"/>
              <p:cNvSpPr/>
              <p:nvPr/>
            </p:nvSpPr>
            <p:spPr>
              <a:xfrm>
                <a:off x="3769243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3" name="Google Shape;13283;p88"/>
              <p:cNvSpPr/>
              <p:nvPr/>
            </p:nvSpPr>
            <p:spPr>
              <a:xfrm>
                <a:off x="3768698" y="238995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4" name="Google Shape;13284;p88"/>
              <p:cNvSpPr/>
              <p:nvPr/>
            </p:nvSpPr>
            <p:spPr>
              <a:xfrm>
                <a:off x="3769243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5" name="Google Shape;13285;p88"/>
              <p:cNvSpPr/>
              <p:nvPr/>
            </p:nvSpPr>
            <p:spPr>
              <a:xfrm>
                <a:off x="3715026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6" name="Google Shape;13286;p88"/>
              <p:cNvSpPr/>
              <p:nvPr/>
            </p:nvSpPr>
            <p:spPr>
              <a:xfrm>
                <a:off x="3715556" y="346502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7" name="Google Shape;13287;p88"/>
              <p:cNvSpPr/>
              <p:nvPr/>
            </p:nvSpPr>
            <p:spPr>
              <a:xfrm>
                <a:off x="3715556" y="330383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8" name="Google Shape;13288;p88"/>
              <p:cNvSpPr/>
              <p:nvPr/>
            </p:nvSpPr>
            <p:spPr>
              <a:xfrm>
                <a:off x="3715556" y="308893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9" name="Google Shape;13289;p88"/>
              <p:cNvSpPr/>
              <p:nvPr/>
            </p:nvSpPr>
            <p:spPr>
              <a:xfrm>
                <a:off x="3715026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0" name="Google Shape;13290;p88"/>
              <p:cNvSpPr/>
              <p:nvPr/>
            </p:nvSpPr>
            <p:spPr>
              <a:xfrm>
                <a:off x="3715556" y="298151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1" name="Google Shape;13291;p88"/>
              <p:cNvSpPr/>
              <p:nvPr/>
            </p:nvSpPr>
            <p:spPr>
              <a:xfrm>
                <a:off x="3715026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2" name="Google Shape;13292;p88"/>
              <p:cNvSpPr/>
              <p:nvPr/>
            </p:nvSpPr>
            <p:spPr>
              <a:xfrm>
                <a:off x="3715556" y="287401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3" name="Google Shape;13293;p88"/>
              <p:cNvSpPr/>
              <p:nvPr/>
            </p:nvSpPr>
            <p:spPr>
              <a:xfrm>
                <a:off x="3715556" y="2766576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4" name="Google Shape;13294;p88"/>
              <p:cNvSpPr/>
              <p:nvPr/>
            </p:nvSpPr>
            <p:spPr>
              <a:xfrm>
                <a:off x="3715556" y="2497985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5" name="Google Shape;13295;p88"/>
              <p:cNvSpPr/>
              <p:nvPr/>
            </p:nvSpPr>
            <p:spPr>
              <a:xfrm>
                <a:off x="3715026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6" name="Google Shape;13296;p88"/>
              <p:cNvSpPr/>
              <p:nvPr/>
            </p:nvSpPr>
            <p:spPr>
              <a:xfrm>
                <a:off x="3715556" y="239050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7" name="Google Shape;13297;p88"/>
              <p:cNvSpPr/>
              <p:nvPr/>
            </p:nvSpPr>
            <p:spPr>
              <a:xfrm>
                <a:off x="3661293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8" name="Google Shape;13298;p88"/>
              <p:cNvSpPr/>
              <p:nvPr/>
            </p:nvSpPr>
            <p:spPr>
              <a:xfrm>
                <a:off x="366182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9" name="Google Shape;13299;p88"/>
              <p:cNvSpPr/>
              <p:nvPr/>
            </p:nvSpPr>
            <p:spPr>
              <a:xfrm>
                <a:off x="366182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0" name="Google Shape;13300;p88"/>
              <p:cNvSpPr/>
              <p:nvPr/>
            </p:nvSpPr>
            <p:spPr>
              <a:xfrm>
                <a:off x="366182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1" name="Google Shape;13301;p88"/>
              <p:cNvSpPr/>
              <p:nvPr/>
            </p:nvSpPr>
            <p:spPr>
              <a:xfrm>
                <a:off x="366182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2" name="Google Shape;13302;p88"/>
              <p:cNvSpPr/>
              <p:nvPr/>
            </p:nvSpPr>
            <p:spPr>
              <a:xfrm>
                <a:off x="366182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3" name="Google Shape;13303;p88"/>
              <p:cNvSpPr/>
              <p:nvPr/>
            </p:nvSpPr>
            <p:spPr>
              <a:xfrm>
                <a:off x="366182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4" name="Google Shape;13304;p88"/>
              <p:cNvSpPr/>
              <p:nvPr/>
            </p:nvSpPr>
            <p:spPr>
              <a:xfrm>
                <a:off x="3661293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5" name="Google Shape;13305;p88"/>
              <p:cNvSpPr/>
              <p:nvPr/>
            </p:nvSpPr>
            <p:spPr>
              <a:xfrm>
                <a:off x="366182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6" name="Google Shape;13306;p88"/>
              <p:cNvSpPr/>
              <p:nvPr/>
            </p:nvSpPr>
            <p:spPr>
              <a:xfrm>
                <a:off x="3661293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7" name="Google Shape;13307;p88"/>
              <p:cNvSpPr/>
              <p:nvPr/>
            </p:nvSpPr>
            <p:spPr>
              <a:xfrm>
                <a:off x="366182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8" name="Google Shape;13308;p88"/>
              <p:cNvSpPr/>
              <p:nvPr/>
            </p:nvSpPr>
            <p:spPr>
              <a:xfrm>
                <a:off x="366182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9" name="Google Shape;13309;p88"/>
              <p:cNvSpPr/>
              <p:nvPr/>
            </p:nvSpPr>
            <p:spPr>
              <a:xfrm>
                <a:off x="366182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0" name="Google Shape;13310;p88"/>
              <p:cNvSpPr/>
              <p:nvPr/>
            </p:nvSpPr>
            <p:spPr>
              <a:xfrm>
                <a:off x="366182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1" name="Google Shape;13311;p88"/>
              <p:cNvSpPr/>
              <p:nvPr/>
            </p:nvSpPr>
            <p:spPr>
              <a:xfrm>
                <a:off x="366182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2" name="Google Shape;13312;p88"/>
              <p:cNvSpPr/>
              <p:nvPr/>
            </p:nvSpPr>
            <p:spPr>
              <a:xfrm>
                <a:off x="366182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3" name="Google Shape;13313;p88"/>
              <p:cNvSpPr/>
              <p:nvPr/>
            </p:nvSpPr>
            <p:spPr>
              <a:xfrm>
                <a:off x="366182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4" name="Google Shape;13314;p88"/>
              <p:cNvSpPr/>
              <p:nvPr/>
            </p:nvSpPr>
            <p:spPr>
              <a:xfrm>
                <a:off x="3661293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5" name="Google Shape;13315;p88"/>
              <p:cNvSpPr/>
              <p:nvPr/>
            </p:nvSpPr>
            <p:spPr>
              <a:xfrm>
                <a:off x="366182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6" name="Google Shape;13316;p88"/>
              <p:cNvSpPr/>
              <p:nvPr/>
            </p:nvSpPr>
            <p:spPr>
              <a:xfrm>
                <a:off x="3607528" y="346447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7" name="Google Shape;13317;p88"/>
              <p:cNvSpPr/>
              <p:nvPr/>
            </p:nvSpPr>
            <p:spPr>
              <a:xfrm>
                <a:off x="3608073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8" name="Google Shape;13318;p88"/>
              <p:cNvSpPr/>
              <p:nvPr/>
            </p:nvSpPr>
            <p:spPr>
              <a:xfrm>
                <a:off x="3607528" y="298096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9" name="Google Shape;13319;p88"/>
              <p:cNvSpPr/>
              <p:nvPr/>
            </p:nvSpPr>
            <p:spPr>
              <a:xfrm>
                <a:off x="3608073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0" name="Google Shape;13320;p88"/>
              <p:cNvSpPr/>
              <p:nvPr/>
            </p:nvSpPr>
            <p:spPr>
              <a:xfrm>
                <a:off x="3607528" y="287346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1" name="Google Shape;13321;p88"/>
              <p:cNvSpPr/>
              <p:nvPr/>
            </p:nvSpPr>
            <p:spPr>
              <a:xfrm>
                <a:off x="3608073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2" name="Google Shape;13322;p88"/>
              <p:cNvSpPr/>
              <p:nvPr/>
            </p:nvSpPr>
            <p:spPr>
              <a:xfrm>
                <a:off x="3607528" y="238995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3" name="Google Shape;13323;p88"/>
              <p:cNvSpPr/>
              <p:nvPr/>
            </p:nvSpPr>
            <p:spPr>
              <a:xfrm>
                <a:off x="3608073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4" name="Google Shape;13324;p88"/>
              <p:cNvSpPr/>
              <p:nvPr/>
            </p:nvSpPr>
            <p:spPr>
              <a:xfrm>
                <a:off x="3553841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5" name="Google Shape;13325;p88"/>
              <p:cNvSpPr/>
              <p:nvPr/>
            </p:nvSpPr>
            <p:spPr>
              <a:xfrm>
                <a:off x="3554370" y="346502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6" name="Google Shape;13326;p88"/>
              <p:cNvSpPr/>
              <p:nvPr/>
            </p:nvSpPr>
            <p:spPr>
              <a:xfrm>
                <a:off x="3554370" y="319636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7" name="Google Shape;13327;p88"/>
              <p:cNvSpPr/>
              <p:nvPr/>
            </p:nvSpPr>
            <p:spPr>
              <a:xfrm>
                <a:off x="3553841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8" name="Google Shape;13328;p88"/>
              <p:cNvSpPr/>
              <p:nvPr/>
            </p:nvSpPr>
            <p:spPr>
              <a:xfrm>
                <a:off x="3554370" y="298151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9" name="Google Shape;13329;p88"/>
              <p:cNvSpPr/>
              <p:nvPr/>
            </p:nvSpPr>
            <p:spPr>
              <a:xfrm>
                <a:off x="3553841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0" name="Google Shape;13330;p88"/>
              <p:cNvSpPr/>
              <p:nvPr/>
            </p:nvSpPr>
            <p:spPr>
              <a:xfrm>
                <a:off x="3554370" y="287401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1" name="Google Shape;13331;p88"/>
              <p:cNvSpPr/>
              <p:nvPr/>
            </p:nvSpPr>
            <p:spPr>
              <a:xfrm>
                <a:off x="3554370" y="265917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2" name="Google Shape;13332;p88"/>
              <p:cNvSpPr/>
              <p:nvPr/>
            </p:nvSpPr>
            <p:spPr>
              <a:xfrm>
                <a:off x="3554370" y="255167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3" name="Google Shape;13333;p88"/>
              <p:cNvSpPr/>
              <p:nvPr/>
            </p:nvSpPr>
            <p:spPr>
              <a:xfrm>
                <a:off x="3553841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4" name="Google Shape;13334;p88"/>
              <p:cNvSpPr/>
              <p:nvPr/>
            </p:nvSpPr>
            <p:spPr>
              <a:xfrm>
                <a:off x="3554370" y="239050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5" name="Google Shape;13335;p88"/>
              <p:cNvSpPr/>
              <p:nvPr/>
            </p:nvSpPr>
            <p:spPr>
              <a:xfrm>
                <a:off x="3500107" y="346447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6" name="Google Shape;13336;p88"/>
              <p:cNvSpPr/>
              <p:nvPr/>
            </p:nvSpPr>
            <p:spPr>
              <a:xfrm>
                <a:off x="3500636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7" name="Google Shape;13337;p88"/>
              <p:cNvSpPr/>
              <p:nvPr/>
            </p:nvSpPr>
            <p:spPr>
              <a:xfrm>
                <a:off x="3500636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8" name="Google Shape;13338;p88"/>
              <p:cNvSpPr/>
              <p:nvPr/>
            </p:nvSpPr>
            <p:spPr>
              <a:xfrm>
                <a:off x="3500636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9" name="Google Shape;13339;p88"/>
              <p:cNvSpPr/>
              <p:nvPr/>
            </p:nvSpPr>
            <p:spPr>
              <a:xfrm>
                <a:off x="3500636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0" name="Google Shape;13340;p88"/>
              <p:cNvSpPr/>
              <p:nvPr/>
            </p:nvSpPr>
            <p:spPr>
              <a:xfrm>
                <a:off x="3500107" y="298096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1" name="Google Shape;13341;p88"/>
              <p:cNvSpPr/>
              <p:nvPr/>
            </p:nvSpPr>
            <p:spPr>
              <a:xfrm>
                <a:off x="3500636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2" name="Google Shape;13342;p88"/>
              <p:cNvSpPr/>
              <p:nvPr/>
            </p:nvSpPr>
            <p:spPr>
              <a:xfrm>
                <a:off x="3500636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3" name="Google Shape;13343;p88"/>
              <p:cNvSpPr/>
              <p:nvPr/>
            </p:nvSpPr>
            <p:spPr>
              <a:xfrm>
                <a:off x="3500107" y="287346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4" name="Google Shape;13344;p88"/>
              <p:cNvSpPr/>
              <p:nvPr/>
            </p:nvSpPr>
            <p:spPr>
              <a:xfrm>
                <a:off x="3500636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5" name="Google Shape;13345;p88"/>
              <p:cNvSpPr/>
              <p:nvPr/>
            </p:nvSpPr>
            <p:spPr>
              <a:xfrm>
                <a:off x="3500636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6" name="Google Shape;13346;p88"/>
              <p:cNvSpPr/>
              <p:nvPr/>
            </p:nvSpPr>
            <p:spPr>
              <a:xfrm>
                <a:off x="3500636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7" name="Google Shape;13347;p88"/>
              <p:cNvSpPr/>
              <p:nvPr/>
            </p:nvSpPr>
            <p:spPr>
              <a:xfrm>
                <a:off x="3500107" y="238995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8" name="Google Shape;13348;p88"/>
              <p:cNvSpPr/>
              <p:nvPr/>
            </p:nvSpPr>
            <p:spPr>
              <a:xfrm>
                <a:off x="3500636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9" name="Google Shape;13349;p88"/>
              <p:cNvSpPr/>
              <p:nvPr/>
            </p:nvSpPr>
            <p:spPr>
              <a:xfrm>
                <a:off x="3446404" y="3464476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0" name="Google Shape;13350;p88"/>
              <p:cNvSpPr/>
              <p:nvPr/>
            </p:nvSpPr>
            <p:spPr>
              <a:xfrm>
                <a:off x="3446965" y="346502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1" name="Google Shape;13351;p88"/>
              <p:cNvSpPr/>
              <p:nvPr/>
            </p:nvSpPr>
            <p:spPr>
              <a:xfrm>
                <a:off x="3446965" y="319636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2" name="Google Shape;13352;p88"/>
              <p:cNvSpPr/>
              <p:nvPr/>
            </p:nvSpPr>
            <p:spPr>
              <a:xfrm>
                <a:off x="3446404" y="298096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3" name="Google Shape;13353;p88"/>
              <p:cNvSpPr/>
              <p:nvPr/>
            </p:nvSpPr>
            <p:spPr>
              <a:xfrm>
                <a:off x="3446965" y="298151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4" name="Google Shape;13354;p88"/>
              <p:cNvSpPr/>
              <p:nvPr/>
            </p:nvSpPr>
            <p:spPr>
              <a:xfrm>
                <a:off x="3446404" y="2873467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5" name="Google Shape;13355;p88"/>
              <p:cNvSpPr/>
              <p:nvPr/>
            </p:nvSpPr>
            <p:spPr>
              <a:xfrm>
                <a:off x="3446965" y="287401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6" name="Google Shape;13356;p88"/>
              <p:cNvSpPr/>
              <p:nvPr/>
            </p:nvSpPr>
            <p:spPr>
              <a:xfrm>
                <a:off x="3446404" y="238995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7" name="Google Shape;13357;p88"/>
              <p:cNvSpPr/>
              <p:nvPr/>
            </p:nvSpPr>
            <p:spPr>
              <a:xfrm>
                <a:off x="3446965" y="239050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8" name="Google Shape;13358;p88"/>
              <p:cNvSpPr/>
              <p:nvPr/>
            </p:nvSpPr>
            <p:spPr>
              <a:xfrm>
                <a:off x="3392671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9" name="Google Shape;13359;p88"/>
              <p:cNvSpPr/>
              <p:nvPr/>
            </p:nvSpPr>
            <p:spPr>
              <a:xfrm>
                <a:off x="3393200" y="3411271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0" name="Google Shape;13360;p88"/>
              <p:cNvSpPr/>
              <p:nvPr/>
            </p:nvSpPr>
            <p:spPr>
              <a:xfrm>
                <a:off x="3392671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1" name="Google Shape;13361;p88"/>
              <p:cNvSpPr/>
              <p:nvPr/>
            </p:nvSpPr>
            <p:spPr>
              <a:xfrm>
                <a:off x="3393200" y="3357538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2" name="Google Shape;13362;p88"/>
              <p:cNvSpPr/>
              <p:nvPr/>
            </p:nvSpPr>
            <p:spPr>
              <a:xfrm>
                <a:off x="3392671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3" name="Google Shape;13363;p88"/>
              <p:cNvSpPr/>
              <p:nvPr/>
            </p:nvSpPr>
            <p:spPr>
              <a:xfrm>
                <a:off x="3393200" y="330383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4" name="Google Shape;13364;p88"/>
              <p:cNvSpPr/>
              <p:nvPr/>
            </p:nvSpPr>
            <p:spPr>
              <a:xfrm>
                <a:off x="3392671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5" name="Google Shape;13365;p88"/>
              <p:cNvSpPr/>
              <p:nvPr/>
            </p:nvSpPr>
            <p:spPr>
              <a:xfrm>
                <a:off x="3393200" y="325010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6" name="Google Shape;13366;p88"/>
              <p:cNvSpPr/>
              <p:nvPr/>
            </p:nvSpPr>
            <p:spPr>
              <a:xfrm>
                <a:off x="3392671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7" name="Google Shape;13367;p88"/>
              <p:cNvSpPr/>
              <p:nvPr/>
            </p:nvSpPr>
            <p:spPr>
              <a:xfrm>
                <a:off x="3393200" y="3196368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8" name="Google Shape;13368;p88"/>
              <p:cNvSpPr/>
              <p:nvPr/>
            </p:nvSpPr>
            <p:spPr>
              <a:xfrm>
                <a:off x="3392671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9" name="Google Shape;13369;p88"/>
              <p:cNvSpPr/>
              <p:nvPr/>
            </p:nvSpPr>
            <p:spPr>
              <a:xfrm>
                <a:off x="3393200" y="314266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0" name="Google Shape;13370;p88"/>
              <p:cNvSpPr/>
              <p:nvPr/>
            </p:nvSpPr>
            <p:spPr>
              <a:xfrm>
                <a:off x="3392671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1" name="Google Shape;13371;p88"/>
              <p:cNvSpPr/>
              <p:nvPr/>
            </p:nvSpPr>
            <p:spPr>
              <a:xfrm>
                <a:off x="3393200" y="308893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2" name="Google Shape;13372;p88"/>
              <p:cNvSpPr/>
              <p:nvPr/>
            </p:nvSpPr>
            <p:spPr>
              <a:xfrm>
                <a:off x="3392671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3" name="Google Shape;13373;p88"/>
              <p:cNvSpPr/>
              <p:nvPr/>
            </p:nvSpPr>
            <p:spPr>
              <a:xfrm>
                <a:off x="3393200" y="3035182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4" name="Google Shape;13374;p88"/>
              <p:cNvSpPr/>
              <p:nvPr/>
            </p:nvSpPr>
            <p:spPr>
              <a:xfrm>
                <a:off x="3392671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5" name="Google Shape;13375;p88"/>
              <p:cNvSpPr/>
              <p:nvPr/>
            </p:nvSpPr>
            <p:spPr>
              <a:xfrm>
                <a:off x="3393200" y="282034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6" name="Google Shape;13376;p88"/>
              <p:cNvSpPr/>
              <p:nvPr/>
            </p:nvSpPr>
            <p:spPr>
              <a:xfrm>
                <a:off x="3392671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7" name="Google Shape;13377;p88"/>
              <p:cNvSpPr/>
              <p:nvPr/>
            </p:nvSpPr>
            <p:spPr>
              <a:xfrm>
                <a:off x="3393200" y="2766576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8" name="Google Shape;13378;p88"/>
              <p:cNvSpPr/>
              <p:nvPr/>
            </p:nvSpPr>
            <p:spPr>
              <a:xfrm>
                <a:off x="3392671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9" name="Google Shape;13379;p88"/>
              <p:cNvSpPr/>
              <p:nvPr/>
            </p:nvSpPr>
            <p:spPr>
              <a:xfrm>
                <a:off x="3393200" y="271284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0" name="Google Shape;13380;p88"/>
              <p:cNvSpPr/>
              <p:nvPr/>
            </p:nvSpPr>
            <p:spPr>
              <a:xfrm>
                <a:off x="3392671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1" name="Google Shape;13381;p88"/>
              <p:cNvSpPr/>
              <p:nvPr/>
            </p:nvSpPr>
            <p:spPr>
              <a:xfrm>
                <a:off x="3393200" y="265917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2" name="Google Shape;13382;p88"/>
              <p:cNvSpPr/>
              <p:nvPr/>
            </p:nvSpPr>
            <p:spPr>
              <a:xfrm>
                <a:off x="3392671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3" name="Google Shape;13383;p88"/>
              <p:cNvSpPr/>
              <p:nvPr/>
            </p:nvSpPr>
            <p:spPr>
              <a:xfrm>
                <a:off x="3393200" y="2605405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4" name="Google Shape;13384;p88"/>
              <p:cNvSpPr/>
              <p:nvPr/>
            </p:nvSpPr>
            <p:spPr>
              <a:xfrm>
                <a:off x="3392671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5" name="Google Shape;13385;p88"/>
              <p:cNvSpPr/>
              <p:nvPr/>
            </p:nvSpPr>
            <p:spPr>
              <a:xfrm>
                <a:off x="3393200" y="255167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6" name="Google Shape;13386;p88"/>
              <p:cNvSpPr/>
              <p:nvPr/>
            </p:nvSpPr>
            <p:spPr>
              <a:xfrm>
                <a:off x="3392671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7" name="Google Shape;13387;p88"/>
              <p:cNvSpPr/>
              <p:nvPr/>
            </p:nvSpPr>
            <p:spPr>
              <a:xfrm>
                <a:off x="3393200" y="2497985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8" name="Google Shape;13388;p88"/>
              <p:cNvSpPr/>
              <p:nvPr/>
            </p:nvSpPr>
            <p:spPr>
              <a:xfrm>
                <a:off x="3392671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9" name="Google Shape;13389;p88"/>
              <p:cNvSpPr/>
              <p:nvPr/>
            </p:nvSpPr>
            <p:spPr>
              <a:xfrm>
                <a:off x="3393200" y="244425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390" name="Google Shape;13390;p88"/>
            <p:cNvGrpSpPr/>
            <p:nvPr/>
          </p:nvGrpSpPr>
          <p:grpSpPr>
            <a:xfrm>
              <a:off x="3715556" y="2551672"/>
              <a:ext cx="214888" cy="752178"/>
              <a:chOff x="3715556" y="2551672"/>
              <a:chExt cx="214888" cy="752178"/>
            </a:xfrm>
          </p:grpSpPr>
          <p:sp>
            <p:nvSpPr>
              <p:cNvPr id="13391" name="Google Shape;13391;p88"/>
              <p:cNvSpPr/>
              <p:nvPr/>
            </p:nvSpPr>
            <p:spPr>
              <a:xfrm>
                <a:off x="3876726" y="255167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2" name="Google Shape;13392;p88"/>
              <p:cNvSpPr/>
              <p:nvPr/>
            </p:nvSpPr>
            <p:spPr>
              <a:xfrm>
                <a:off x="382299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3" name="Google Shape;13393;p88"/>
              <p:cNvSpPr/>
              <p:nvPr/>
            </p:nvSpPr>
            <p:spPr>
              <a:xfrm>
                <a:off x="382299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4" name="Google Shape;13394;p88"/>
              <p:cNvSpPr/>
              <p:nvPr/>
            </p:nvSpPr>
            <p:spPr>
              <a:xfrm>
                <a:off x="382299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5" name="Google Shape;13395;p88"/>
              <p:cNvSpPr/>
              <p:nvPr/>
            </p:nvSpPr>
            <p:spPr>
              <a:xfrm>
                <a:off x="3769243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6" name="Google Shape;13396;p88"/>
              <p:cNvSpPr/>
              <p:nvPr/>
            </p:nvSpPr>
            <p:spPr>
              <a:xfrm>
                <a:off x="3769243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7" name="Google Shape;13397;p88"/>
              <p:cNvSpPr/>
              <p:nvPr/>
            </p:nvSpPr>
            <p:spPr>
              <a:xfrm>
                <a:off x="3769243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8" name="Google Shape;13398;p88"/>
              <p:cNvSpPr/>
              <p:nvPr/>
            </p:nvSpPr>
            <p:spPr>
              <a:xfrm>
                <a:off x="3769243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9" name="Google Shape;13399;p88"/>
              <p:cNvSpPr/>
              <p:nvPr/>
            </p:nvSpPr>
            <p:spPr>
              <a:xfrm>
                <a:off x="3769243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0" name="Google Shape;13400;p88"/>
              <p:cNvSpPr/>
              <p:nvPr/>
            </p:nvSpPr>
            <p:spPr>
              <a:xfrm>
                <a:off x="3715556" y="325010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1" name="Google Shape;13401;p88"/>
              <p:cNvSpPr/>
              <p:nvPr/>
            </p:nvSpPr>
            <p:spPr>
              <a:xfrm>
                <a:off x="3715556" y="319636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2" name="Google Shape;13402;p88"/>
              <p:cNvSpPr/>
              <p:nvPr/>
            </p:nvSpPr>
            <p:spPr>
              <a:xfrm>
                <a:off x="3715556" y="31426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3" name="Google Shape;13403;p88"/>
              <p:cNvSpPr/>
              <p:nvPr/>
            </p:nvSpPr>
            <p:spPr>
              <a:xfrm>
                <a:off x="3715556" y="27128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4" name="Google Shape;13404;p88"/>
              <p:cNvSpPr/>
              <p:nvPr/>
            </p:nvSpPr>
            <p:spPr>
              <a:xfrm>
                <a:off x="3715556" y="265917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5" name="Google Shape;13405;p88"/>
              <p:cNvSpPr/>
              <p:nvPr/>
            </p:nvSpPr>
            <p:spPr>
              <a:xfrm>
                <a:off x="3715556" y="2605405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6" name="Google Shape;13406;p88"/>
              <p:cNvSpPr/>
              <p:nvPr/>
            </p:nvSpPr>
            <p:spPr>
              <a:xfrm>
                <a:off x="3715556" y="255167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407" name="Google Shape;13407;p88"/>
          <p:cNvGrpSpPr/>
          <p:nvPr/>
        </p:nvGrpSpPr>
        <p:grpSpPr>
          <a:xfrm>
            <a:off x="1217169" y="3770339"/>
            <a:ext cx="1129234" cy="806910"/>
            <a:chOff x="1217169" y="3770339"/>
            <a:chExt cx="1129234" cy="806910"/>
          </a:xfrm>
        </p:grpSpPr>
        <p:sp>
          <p:nvSpPr>
            <p:cNvPr id="13408" name="Google Shape;13408;p88"/>
            <p:cNvSpPr/>
            <p:nvPr/>
          </p:nvSpPr>
          <p:spPr>
            <a:xfrm>
              <a:off x="2237892" y="4468722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9" name="Google Shape;13409;p88"/>
            <p:cNvSpPr/>
            <p:nvPr/>
          </p:nvSpPr>
          <p:spPr>
            <a:xfrm>
              <a:off x="2237892" y="436130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0" name="Google Shape;13410;p88"/>
            <p:cNvSpPr/>
            <p:nvPr/>
          </p:nvSpPr>
          <p:spPr>
            <a:xfrm>
              <a:off x="223842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1" name="Google Shape;13411;p88"/>
            <p:cNvSpPr/>
            <p:nvPr/>
          </p:nvSpPr>
          <p:spPr>
            <a:xfrm>
              <a:off x="2237892" y="4307552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2" name="Google Shape;13412;p88"/>
            <p:cNvSpPr/>
            <p:nvPr/>
          </p:nvSpPr>
          <p:spPr>
            <a:xfrm>
              <a:off x="223842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3" name="Google Shape;13413;p88"/>
            <p:cNvSpPr/>
            <p:nvPr/>
          </p:nvSpPr>
          <p:spPr>
            <a:xfrm>
              <a:off x="2237892" y="425386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4" name="Google Shape;13414;p88"/>
            <p:cNvSpPr/>
            <p:nvPr/>
          </p:nvSpPr>
          <p:spPr>
            <a:xfrm>
              <a:off x="223842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5" name="Google Shape;13415;p88"/>
            <p:cNvSpPr/>
            <p:nvPr/>
          </p:nvSpPr>
          <p:spPr>
            <a:xfrm>
              <a:off x="2237892" y="420013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6" name="Google Shape;13416;p88"/>
            <p:cNvSpPr/>
            <p:nvPr/>
          </p:nvSpPr>
          <p:spPr>
            <a:xfrm>
              <a:off x="223842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7" name="Google Shape;13417;p88"/>
            <p:cNvSpPr/>
            <p:nvPr/>
          </p:nvSpPr>
          <p:spPr>
            <a:xfrm>
              <a:off x="2237892" y="4146398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8" name="Google Shape;13418;p88"/>
            <p:cNvSpPr/>
            <p:nvPr/>
          </p:nvSpPr>
          <p:spPr>
            <a:xfrm>
              <a:off x="223842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9" name="Google Shape;13419;p88"/>
            <p:cNvSpPr/>
            <p:nvPr/>
          </p:nvSpPr>
          <p:spPr>
            <a:xfrm>
              <a:off x="2237892" y="409269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0" name="Google Shape;13420;p88"/>
            <p:cNvSpPr/>
            <p:nvPr/>
          </p:nvSpPr>
          <p:spPr>
            <a:xfrm>
              <a:off x="223842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1" name="Google Shape;13421;p88"/>
            <p:cNvSpPr/>
            <p:nvPr/>
          </p:nvSpPr>
          <p:spPr>
            <a:xfrm>
              <a:off x="2237892" y="4038961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2" name="Google Shape;13422;p88"/>
            <p:cNvSpPr/>
            <p:nvPr/>
          </p:nvSpPr>
          <p:spPr>
            <a:xfrm>
              <a:off x="223842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3" name="Google Shape;13423;p88"/>
            <p:cNvSpPr/>
            <p:nvPr/>
          </p:nvSpPr>
          <p:spPr>
            <a:xfrm>
              <a:off x="2237892" y="3985196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4" name="Google Shape;13424;p88"/>
            <p:cNvSpPr/>
            <p:nvPr/>
          </p:nvSpPr>
          <p:spPr>
            <a:xfrm>
              <a:off x="223842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5" name="Google Shape;13425;p88"/>
            <p:cNvSpPr/>
            <p:nvPr/>
          </p:nvSpPr>
          <p:spPr>
            <a:xfrm>
              <a:off x="2237892" y="3931525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6" name="Google Shape;13426;p88"/>
            <p:cNvSpPr/>
            <p:nvPr/>
          </p:nvSpPr>
          <p:spPr>
            <a:xfrm>
              <a:off x="223842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7" name="Google Shape;13427;p88"/>
            <p:cNvSpPr/>
            <p:nvPr/>
          </p:nvSpPr>
          <p:spPr>
            <a:xfrm>
              <a:off x="2237892" y="3877776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8" name="Google Shape;13428;p88"/>
            <p:cNvSpPr/>
            <p:nvPr/>
          </p:nvSpPr>
          <p:spPr>
            <a:xfrm>
              <a:off x="223842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9" name="Google Shape;13429;p88"/>
            <p:cNvSpPr/>
            <p:nvPr/>
          </p:nvSpPr>
          <p:spPr>
            <a:xfrm>
              <a:off x="2237892" y="382404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0" name="Google Shape;13430;p88"/>
            <p:cNvSpPr/>
            <p:nvPr/>
          </p:nvSpPr>
          <p:spPr>
            <a:xfrm>
              <a:off x="223842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1" name="Google Shape;13431;p88"/>
            <p:cNvSpPr/>
            <p:nvPr/>
          </p:nvSpPr>
          <p:spPr>
            <a:xfrm>
              <a:off x="2184128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2" name="Google Shape;13432;p88"/>
            <p:cNvSpPr/>
            <p:nvPr/>
          </p:nvSpPr>
          <p:spPr>
            <a:xfrm>
              <a:off x="218468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3" name="Google Shape;13433;p88"/>
            <p:cNvSpPr/>
            <p:nvPr/>
          </p:nvSpPr>
          <p:spPr>
            <a:xfrm>
              <a:off x="2184128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4" name="Google Shape;13434;p88"/>
            <p:cNvSpPr/>
            <p:nvPr/>
          </p:nvSpPr>
          <p:spPr>
            <a:xfrm>
              <a:off x="218468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5" name="Google Shape;13435;p88"/>
            <p:cNvSpPr/>
            <p:nvPr/>
          </p:nvSpPr>
          <p:spPr>
            <a:xfrm>
              <a:off x="2184128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6" name="Google Shape;13436;p88"/>
            <p:cNvSpPr/>
            <p:nvPr/>
          </p:nvSpPr>
          <p:spPr>
            <a:xfrm>
              <a:off x="2184128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7" name="Google Shape;13437;p88"/>
            <p:cNvSpPr/>
            <p:nvPr/>
          </p:nvSpPr>
          <p:spPr>
            <a:xfrm>
              <a:off x="2184688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8" name="Google Shape;13438;p88"/>
            <p:cNvSpPr/>
            <p:nvPr/>
          </p:nvSpPr>
          <p:spPr>
            <a:xfrm>
              <a:off x="2184128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9" name="Google Shape;13439;p88"/>
            <p:cNvSpPr/>
            <p:nvPr/>
          </p:nvSpPr>
          <p:spPr>
            <a:xfrm>
              <a:off x="2184128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0" name="Google Shape;13440;p88"/>
            <p:cNvSpPr/>
            <p:nvPr/>
          </p:nvSpPr>
          <p:spPr>
            <a:xfrm>
              <a:off x="2184128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1" name="Google Shape;13441;p88"/>
            <p:cNvSpPr/>
            <p:nvPr/>
          </p:nvSpPr>
          <p:spPr>
            <a:xfrm>
              <a:off x="2184688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2" name="Google Shape;13442;p88"/>
            <p:cNvSpPr/>
            <p:nvPr/>
          </p:nvSpPr>
          <p:spPr>
            <a:xfrm>
              <a:off x="2184128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3" name="Google Shape;13443;p88"/>
            <p:cNvSpPr/>
            <p:nvPr/>
          </p:nvSpPr>
          <p:spPr>
            <a:xfrm>
              <a:off x="2184128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4" name="Google Shape;13444;p88"/>
            <p:cNvSpPr/>
            <p:nvPr/>
          </p:nvSpPr>
          <p:spPr>
            <a:xfrm>
              <a:off x="2184128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5" name="Google Shape;13445;p88"/>
            <p:cNvSpPr/>
            <p:nvPr/>
          </p:nvSpPr>
          <p:spPr>
            <a:xfrm>
              <a:off x="2184688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6" name="Google Shape;13446;p88"/>
            <p:cNvSpPr/>
            <p:nvPr/>
          </p:nvSpPr>
          <p:spPr>
            <a:xfrm>
              <a:off x="2184128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7" name="Google Shape;13447;p88"/>
            <p:cNvSpPr/>
            <p:nvPr/>
          </p:nvSpPr>
          <p:spPr>
            <a:xfrm>
              <a:off x="2184128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8" name="Google Shape;13448;p88"/>
            <p:cNvSpPr/>
            <p:nvPr/>
          </p:nvSpPr>
          <p:spPr>
            <a:xfrm>
              <a:off x="218468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9" name="Google Shape;13449;p88"/>
            <p:cNvSpPr/>
            <p:nvPr/>
          </p:nvSpPr>
          <p:spPr>
            <a:xfrm>
              <a:off x="213045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0" name="Google Shape;13450;p88"/>
            <p:cNvSpPr/>
            <p:nvPr/>
          </p:nvSpPr>
          <p:spPr>
            <a:xfrm>
              <a:off x="2130986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1" name="Google Shape;13451;p88"/>
            <p:cNvSpPr/>
            <p:nvPr/>
          </p:nvSpPr>
          <p:spPr>
            <a:xfrm>
              <a:off x="213045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2" name="Google Shape;13452;p88"/>
            <p:cNvSpPr/>
            <p:nvPr/>
          </p:nvSpPr>
          <p:spPr>
            <a:xfrm>
              <a:off x="2130986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3" name="Google Shape;13453;p88"/>
            <p:cNvSpPr/>
            <p:nvPr/>
          </p:nvSpPr>
          <p:spPr>
            <a:xfrm>
              <a:off x="213045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4" name="Google Shape;13454;p88"/>
            <p:cNvSpPr/>
            <p:nvPr/>
          </p:nvSpPr>
          <p:spPr>
            <a:xfrm>
              <a:off x="2130986" y="430809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5" name="Google Shape;13455;p88"/>
            <p:cNvSpPr/>
            <p:nvPr/>
          </p:nvSpPr>
          <p:spPr>
            <a:xfrm>
              <a:off x="213045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6" name="Google Shape;13456;p88"/>
            <p:cNvSpPr/>
            <p:nvPr/>
          </p:nvSpPr>
          <p:spPr>
            <a:xfrm>
              <a:off x="2130986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7" name="Google Shape;13457;p88"/>
            <p:cNvSpPr/>
            <p:nvPr/>
          </p:nvSpPr>
          <p:spPr>
            <a:xfrm>
              <a:off x="213045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8" name="Google Shape;13458;p88"/>
            <p:cNvSpPr/>
            <p:nvPr/>
          </p:nvSpPr>
          <p:spPr>
            <a:xfrm>
              <a:off x="213045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9" name="Google Shape;13459;p88"/>
            <p:cNvSpPr/>
            <p:nvPr/>
          </p:nvSpPr>
          <p:spPr>
            <a:xfrm>
              <a:off x="213045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0" name="Google Shape;13460;p88"/>
            <p:cNvSpPr/>
            <p:nvPr/>
          </p:nvSpPr>
          <p:spPr>
            <a:xfrm>
              <a:off x="2130986" y="409322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1" name="Google Shape;13461;p88"/>
            <p:cNvSpPr/>
            <p:nvPr/>
          </p:nvSpPr>
          <p:spPr>
            <a:xfrm>
              <a:off x="213045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2" name="Google Shape;13462;p88"/>
            <p:cNvSpPr/>
            <p:nvPr/>
          </p:nvSpPr>
          <p:spPr>
            <a:xfrm>
              <a:off x="213045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3" name="Google Shape;13463;p88"/>
            <p:cNvSpPr/>
            <p:nvPr/>
          </p:nvSpPr>
          <p:spPr>
            <a:xfrm>
              <a:off x="213045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4" name="Google Shape;13464;p88"/>
            <p:cNvSpPr/>
            <p:nvPr/>
          </p:nvSpPr>
          <p:spPr>
            <a:xfrm>
              <a:off x="2130986" y="393207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5" name="Google Shape;13465;p88"/>
            <p:cNvSpPr/>
            <p:nvPr/>
          </p:nvSpPr>
          <p:spPr>
            <a:xfrm>
              <a:off x="213045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6" name="Google Shape;13466;p88"/>
            <p:cNvSpPr/>
            <p:nvPr/>
          </p:nvSpPr>
          <p:spPr>
            <a:xfrm>
              <a:off x="213045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7" name="Google Shape;13467;p88"/>
            <p:cNvSpPr/>
            <p:nvPr/>
          </p:nvSpPr>
          <p:spPr>
            <a:xfrm>
              <a:off x="2130986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8" name="Google Shape;13468;p88"/>
            <p:cNvSpPr/>
            <p:nvPr/>
          </p:nvSpPr>
          <p:spPr>
            <a:xfrm>
              <a:off x="2076691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9" name="Google Shape;13469;p88"/>
            <p:cNvSpPr/>
            <p:nvPr/>
          </p:nvSpPr>
          <p:spPr>
            <a:xfrm>
              <a:off x="207725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0" name="Google Shape;13470;p88"/>
            <p:cNvSpPr/>
            <p:nvPr/>
          </p:nvSpPr>
          <p:spPr>
            <a:xfrm>
              <a:off x="2076691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1" name="Google Shape;13471;p88"/>
            <p:cNvSpPr/>
            <p:nvPr/>
          </p:nvSpPr>
          <p:spPr>
            <a:xfrm>
              <a:off x="207725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2" name="Google Shape;13472;p88"/>
            <p:cNvSpPr/>
            <p:nvPr/>
          </p:nvSpPr>
          <p:spPr>
            <a:xfrm>
              <a:off x="2076691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3" name="Google Shape;13473;p88"/>
            <p:cNvSpPr/>
            <p:nvPr/>
          </p:nvSpPr>
          <p:spPr>
            <a:xfrm>
              <a:off x="207725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4" name="Google Shape;13474;p88"/>
            <p:cNvSpPr/>
            <p:nvPr/>
          </p:nvSpPr>
          <p:spPr>
            <a:xfrm>
              <a:off x="2076691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5" name="Google Shape;13475;p88"/>
            <p:cNvSpPr/>
            <p:nvPr/>
          </p:nvSpPr>
          <p:spPr>
            <a:xfrm>
              <a:off x="207725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6" name="Google Shape;13476;p88"/>
            <p:cNvSpPr/>
            <p:nvPr/>
          </p:nvSpPr>
          <p:spPr>
            <a:xfrm>
              <a:off x="2076691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7" name="Google Shape;13477;p88"/>
            <p:cNvSpPr/>
            <p:nvPr/>
          </p:nvSpPr>
          <p:spPr>
            <a:xfrm>
              <a:off x="207725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8" name="Google Shape;13478;p88"/>
            <p:cNvSpPr/>
            <p:nvPr/>
          </p:nvSpPr>
          <p:spPr>
            <a:xfrm>
              <a:off x="2076691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9" name="Google Shape;13479;p88"/>
            <p:cNvSpPr/>
            <p:nvPr/>
          </p:nvSpPr>
          <p:spPr>
            <a:xfrm>
              <a:off x="207725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0" name="Google Shape;13480;p88"/>
            <p:cNvSpPr/>
            <p:nvPr/>
          </p:nvSpPr>
          <p:spPr>
            <a:xfrm>
              <a:off x="2076691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1" name="Google Shape;13481;p88"/>
            <p:cNvSpPr/>
            <p:nvPr/>
          </p:nvSpPr>
          <p:spPr>
            <a:xfrm>
              <a:off x="207725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2" name="Google Shape;13482;p88"/>
            <p:cNvSpPr/>
            <p:nvPr/>
          </p:nvSpPr>
          <p:spPr>
            <a:xfrm>
              <a:off x="2076691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3" name="Google Shape;13483;p88"/>
            <p:cNvSpPr/>
            <p:nvPr/>
          </p:nvSpPr>
          <p:spPr>
            <a:xfrm>
              <a:off x="207725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4" name="Google Shape;13484;p88"/>
            <p:cNvSpPr/>
            <p:nvPr/>
          </p:nvSpPr>
          <p:spPr>
            <a:xfrm>
              <a:off x="2076691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5" name="Google Shape;13485;p88"/>
            <p:cNvSpPr/>
            <p:nvPr/>
          </p:nvSpPr>
          <p:spPr>
            <a:xfrm>
              <a:off x="207725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6" name="Google Shape;13486;p88"/>
            <p:cNvSpPr/>
            <p:nvPr/>
          </p:nvSpPr>
          <p:spPr>
            <a:xfrm>
              <a:off x="2076691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7" name="Google Shape;13487;p88"/>
            <p:cNvSpPr/>
            <p:nvPr/>
          </p:nvSpPr>
          <p:spPr>
            <a:xfrm>
              <a:off x="207725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8" name="Google Shape;13488;p88"/>
            <p:cNvSpPr/>
            <p:nvPr/>
          </p:nvSpPr>
          <p:spPr>
            <a:xfrm>
              <a:off x="2076691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9" name="Google Shape;13489;p88"/>
            <p:cNvSpPr/>
            <p:nvPr/>
          </p:nvSpPr>
          <p:spPr>
            <a:xfrm>
              <a:off x="207725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0" name="Google Shape;13490;p88"/>
            <p:cNvSpPr/>
            <p:nvPr/>
          </p:nvSpPr>
          <p:spPr>
            <a:xfrm>
              <a:off x="2076691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1" name="Google Shape;13491;p88"/>
            <p:cNvSpPr/>
            <p:nvPr/>
          </p:nvSpPr>
          <p:spPr>
            <a:xfrm>
              <a:off x="207725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2" name="Google Shape;13492;p88"/>
            <p:cNvSpPr/>
            <p:nvPr/>
          </p:nvSpPr>
          <p:spPr>
            <a:xfrm>
              <a:off x="202295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3" name="Google Shape;13493;p88"/>
            <p:cNvSpPr/>
            <p:nvPr/>
          </p:nvSpPr>
          <p:spPr>
            <a:xfrm>
              <a:off x="202351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4" name="Google Shape;13494;p88"/>
            <p:cNvSpPr/>
            <p:nvPr/>
          </p:nvSpPr>
          <p:spPr>
            <a:xfrm>
              <a:off x="202295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5" name="Google Shape;13495;p88"/>
            <p:cNvSpPr/>
            <p:nvPr/>
          </p:nvSpPr>
          <p:spPr>
            <a:xfrm>
              <a:off x="202351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6" name="Google Shape;13496;p88"/>
            <p:cNvSpPr/>
            <p:nvPr/>
          </p:nvSpPr>
          <p:spPr>
            <a:xfrm>
              <a:off x="202295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7" name="Google Shape;13497;p88"/>
            <p:cNvSpPr/>
            <p:nvPr/>
          </p:nvSpPr>
          <p:spPr>
            <a:xfrm>
              <a:off x="2023518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8" name="Google Shape;13498;p88"/>
            <p:cNvSpPr/>
            <p:nvPr/>
          </p:nvSpPr>
          <p:spPr>
            <a:xfrm>
              <a:off x="202295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9" name="Google Shape;13499;p88"/>
            <p:cNvSpPr/>
            <p:nvPr/>
          </p:nvSpPr>
          <p:spPr>
            <a:xfrm>
              <a:off x="202295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0" name="Google Shape;13500;p88"/>
            <p:cNvSpPr/>
            <p:nvPr/>
          </p:nvSpPr>
          <p:spPr>
            <a:xfrm>
              <a:off x="202295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1" name="Google Shape;13501;p88"/>
            <p:cNvSpPr/>
            <p:nvPr/>
          </p:nvSpPr>
          <p:spPr>
            <a:xfrm>
              <a:off x="202295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2" name="Google Shape;13502;p88"/>
            <p:cNvSpPr/>
            <p:nvPr/>
          </p:nvSpPr>
          <p:spPr>
            <a:xfrm>
              <a:off x="202295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3" name="Google Shape;13503;p88"/>
            <p:cNvSpPr/>
            <p:nvPr/>
          </p:nvSpPr>
          <p:spPr>
            <a:xfrm>
              <a:off x="202295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4" name="Google Shape;13504;p88"/>
            <p:cNvSpPr/>
            <p:nvPr/>
          </p:nvSpPr>
          <p:spPr>
            <a:xfrm>
              <a:off x="202295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5" name="Google Shape;13505;p88"/>
            <p:cNvSpPr/>
            <p:nvPr/>
          </p:nvSpPr>
          <p:spPr>
            <a:xfrm>
              <a:off x="202295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6" name="Google Shape;13506;p88"/>
            <p:cNvSpPr/>
            <p:nvPr/>
          </p:nvSpPr>
          <p:spPr>
            <a:xfrm>
              <a:off x="2023518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7" name="Google Shape;13507;p88"/>
            <p:cNvSpPr/>
            <p:nvPr/>
          </p:nvSpPr>
          <p:spPr>
            <a:xfrm>
              <a:off x="202295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8" name="Google Shape;13508;p88"/>
            <p:cNvSpPr/>
            <p:nvPr/>
          </p:nvSpPr>
          <p:spPr>
            <a:xfrm>
              <a:off x="202351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9" name="Google Shape;13509;p88"/>
            <p:cNvSpPr/>
            <p:nvPr/>
          </p:nvSpPr>
          <p:spPr>
            <a:xfrm>
              <a:off x="196928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0" name="Google Shape;13510;p88"/>
            <p:cNvSpPr/>
            <p:nvPr/>
          </p:nvSpPr>
          <p:spPr>
            <a:xfrm>
              <a:off x="1969831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1" name="Google Shape;13511;p88"/>
            <p:cNvSpPr/>
            <p:nvPr/>
          </p:nvSpPr>
          <p:spPr>
            <a:xfrm>
              <a:off x="196928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2" name="Google Shape;13512;p88"/>
            <p:cNvSpPr/>
            <p:nvPr/>
          </p:nvSpPr>
          <p:spPr>
            <a:xfrm>
              <a:off x="1969831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3" name="Google Shape;13513;p88"/>
            <p:cNvSpPr/>
            <p:nvPr/>
          </p:nvSpPr>
          <p:spPr>
            <a:xfrm>
              <a:off x="196928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4" name="Google Shape;13514;p88"/>
            <p:cNvSpPr/>
            <p:nvPr/>
          </p:nvSpPr>
          <p:spPr>
            <a:xfrm>
              <a:off x="196928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5" name="Google Shape;13515;p88"/>
            <p:cNvSpPr/>
            <p:nvPr/>
          </p:nvSpPr>
          <p:spPr>
            <a:xfrm>
              <a:off x="1969831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6" name="Google Shape;13516;p88"/>
            <p:cNvSpPr/>
            <p:nvPr/>
          </p:nvSpPr>
          <p:spPr>
            <a:xfrm>
              <a:off x="196928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7" name="Google Shape;13517;p88"/>
            <p:cNvSpPr/>
            <p:nvPr/>
          </p:nvSpPr>
          <p:spPr>
            <a:xfrm>
              <a:off x="1969831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8" name="Google Shape;13518;p88"/>
            <p:cNvSpPr/>
            <p:nvPr/>
          </p:nvSpPr>
          <p:spPr>
            <a:xfrm>
              <a:off x="196928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9" name="Google Shape;13519;p88"/>
            <p:cNvSpPr/>
            <p:nvPr/>
          </p:nvSpPr>
          <p:spPr>
            <a:xfrm>
              <a:off x="1969831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0" name="Google Shape;13520;p88"/>
            <p:cNvSpPr/>
            <p:nvPr/>
          </p:nvSpPr>
          <p:spPr>
            <a:xfrm>
              <a:off x="196928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1" name="Google Shape;13521;p88"/>
            <p:cNvSpPr/>
            <p:nvPr/>
          </p:nvSpPr>
          <p:spPr>
            <a:xfrm>
              <a:off x="1969831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2" name="Google Shape;13522;p88"/>
            <p:cNvSpPr/>
            <p:nvPr/>
          </p:nvSpPr>
          <p:spPr>
            <a:xfrm>
              <a:off x="196928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3" name="Google Shape;13523;p88"/>
            <p:cNvSpPr/>
            <p:nvPr/>
          </p:nvSpPr>
          <p:spPr>
            <a:xfrm>
              <a:off x="1969831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4" name="Google Shape;13524;p88"/>
            <p:cNvSpPr/>
            <p:nvPr/>
          </p:nvSpPr>
          <p:spPr>
            <a:xfrm>
              <a:off x="196928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5" name="Google Shape;13525;p88"/>
            <p:cNvSpPr/>
            <p:nvPr/>
          </p:nvSpPr>
          <p:spPr>
            <a:xfrm>
              <a:off x="1969831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6" name="Google Shape;13526;p88"/>
            <p:cNvSpPr/>
            <p:nvPr/>
          </p:nvSpPr>
          <p:spPr>
            <a:xfrm>
              <a:off x="196928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7" name="Google Shape;13527;p88"/>
            <p:cNvSpPr/>
            <p:nvPr/>
          </p:nvSpPr>
          <p:spPr>
            <a:xfrm>
              <a:off x="1969831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8" name="Google Shape;13528;p88"/>
            <p:cNvSpPr/>
            <p:nvPr/>
          </p:nvSpPr>
          <p:spPr>
            <a:xfrm>
              <a:off x="196928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9" name="Google Shape;13529;p88"/>
            <p:cNvSpPr/>
            <p:nvPr/>
          </p:nvSpPr>
          <p:spPr>
            <a:xfrm>
              <a:off x="196928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0" name="Google Shape;13530;p88"/>
            <p:cNvSpPr/>
            <p:nvPr/>
          </p:nvSpPr>
          <p:spPr>
            <a:xfrm>
              <a:off x="1969831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1" name="Google Shape;13531;p88"/>
            <p:cNvSpPr/>
            <p:nvPr/>
          </p:nvSpPr>
          <p:spPr>
            <a:xfrm>
              <a:off x="191553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2" name="Google Shape;13532;p88"/>
            <p:cNvSpPr/>
            <p:nvPr/>
          </p:nvSpPr>
          <p:spPr>
            <a:xfrm>
              <a:off x="191608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3" name="Google Shape;13533;p88"/>
            <p:cNvSpPr/>
            <p:nvPr/>
          </p:nvSpPr>
          <p:spPr>
            <a:xfrm>
              <a:off x="191553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4" name="Google Shape;13534;p88"/>
            <p:cNvSpPr/>
            <p:nvPr/>
          </p:nvSpPr>
          <p:spPr>
            <a:xfrm>
              <a:off x="191608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5" name="Google Shape;13535;p88"/>
            <p:cNvSpPr/>
            <p:nvPr/>
          </p:nvSpPr>
          <p:spPr>
            <a:xfrm>
              <a:off x="191553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6" name="Google Shape;13536;p88"/>
            <p:cNvSpPr/>
            <p:nvPr/>
          </p:nvSpPr>
          <p:spPr>
            <a:xfrm>
              <a:off x="191553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7" name="Google Shape;13537;p88"/>
            <p:cNvSpPr/>
            <p:nvPr/>
          </p:nvSpPr>
          <p:spPr>
            <a:xfrm>
              <a:off x="191608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8" name="Google Shape;13538;p88"/>
            <p:cNvSpPr/>
            <p:nvPr/>
          </p:nvSpPr>
          <p:spPr>
            <a:xfrm>
              <a:off x="191553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9" name="Google Shape;13539;p88"/>
            <p:cNvSpPr/>
            <p:nvPr/>
          </p:nvSpPr>
          <p:spPr>
            <a:xfrm>
              <a:off x="191608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0" name="Google Shape;13540;p88"/>
            <p:cNvSpPr/>
            <p:nvPr/>
          </p:nvSpPr>
          <p:spPr>
            <a:xfrm>
              <a:off x="191553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1" name="Google Shape;13541;p88"/>
            <p:cNvSpPr/>
            <p:nvPr/>
          </p:nvSpPr>
          <p:spPr>
            <a:xfrm>
              <a:off x="191608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2" name="Google Shape;13542;p88"/>
            <p:cNvSpPr/>
            <p:nvPr/>
          </p:nvSpPr>
          <p:spPr>
            <a:xfrm>
              <a:off x="191553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3" name="Google Shape;13543;p88"/>
            <p:cNvSpPr/>
            <p:nvPr/>
          </p:nvSpPr>
          <p:spPr>
            <a:xfrm>
              <a:off x="191608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4" name="Google Shape;13544;p88"/>
            <p:cNvSpPr/>
            <p:nvPr/>
          </p:nvSpPr>
          <p:spPr>
            <a:xfrm>
              <a:off x="191553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5" name="Google Shape;13545;p88"/>
            <p:cNvSpPr/>
            <p:nvPr/>
          </p:nvSpPr>
          <p:spPr>
            <a:xfrm>
              <a:off x="191608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6" name="Google Shape;13546;p88"/>
            <p:cNvSpPr/>
            <p:nvPr/>
          </p:nvSpPr>
          <p:spPr>
            <a:xfrm>
              <a:off x="191553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7" name="Google Shape;13547;p88"/>
            <p:cNvSpPr/>
            <p:nvPr/>
          </p:nvSpPr>
          <p:spPr>
            <a:xfrm>
              <a:off x="191608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8" name="Google Shape;13548;p88"/>
            <p:cNvSpPr/>
            <p:nvPr/>
          </p:nvSpPr>
          <p:spPr>
            <a:xfrm>
              <a:off x="191553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9" name="Google Shape;13549;p88"/>
            <p:cNvSpPr/>
            <p:nvPr/>
          </p:nvSpPr>
          <p:spPr>
            <a:xfrm>
              <a:off x="191608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0" name="Google Shape;13550;p88"/>
            <p:cNvSpPr/>
            <p:nvPr/>
          </p:nvSpPr>
          <p:spPr>
            <a:xfrm>
              <a:off x="191553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1" name="Google Shape;13551;p88"/>
            <p:cNvSpPr/>
            <p:nvPr/>
          </p:nvSpPr>
          <p:spPr>
            <a:xfrm>
              <a:off x="191553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2" name="Google Shape;13552;p88"/>
            <p:cNvSpPr/>
            <p:nvPr/>
          </p:nvSpPr>
          <p:spPr>
            <a:xfrm>
              <a:off x="191608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3" name="Google Shape;13553;p88"/>
            <p:cNvSpPr/>
            <p:nvPr/>
          </p:nvSpPr>
          <p:spPr>
            <a:xfrm>
              <a:off x="186178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4" name="Google Shape;13554;p88"/>
            <p:cNvSpPr/>
            <p:nvPr/>
          </p:nvSpPr>
          <p:spPr>
            <a:xfrm>
              <a:off x="186233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5" name="Google Shape;13555;p88"/>
            <p:cNvSpPr/>
            <p:nvPr/>
          </p:nvSpPr>
          <p:spPr>
            <a:xfrm>
              <a:off x="186178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6" name="Google Shape;13556;p88"/>
            <p:cNvSpPr/>
            <p:nvPr/>
          </p:nvSpPr>
          <p:spPr>
            <a:xfrm>
              <a:off x="186233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7" name="Google Shape;13557;p88"/>
            <p:cNvSpPr/>
            <p:nvPr/>
          </p:nvSpPr>
          <p:spPr>
            <a:xfrm>
              <a:off x="186178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8" name="Google Shape;13558;p88"/>
            <p:cNvSpPr/>
            <p:nvPr/>
          </p:nvSpPr>
          <p:spPr>
            <a:xfrm>
              <a:off x="186178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9" name="Google Shape;13559;p88"/>
            <p:cNvSpPr/>
            <p:nvPr/>
          </p:nvSpPr>
          <p:spPr>
            <a:xfrm>
              <a:off x="186233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0" name="Google Shape;13560;p88"/>
            <p:cNvSpPr/>
            <p:nvPr/>
          </p:nvSpPr>
          <p:spPr>
            <a:xfrm>
              <a:off x="186178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1" name="Google Shape;13561;p88"/>
            <p:cNvSpPr/>
            <p:nvPr/>
          </p:nvSpPr>
          <p:spPr>
            <a:xfrm>
              <a:off x="186233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2" name="Google Shape;13562;p88"/>
            <p:cNvSpPr/>
            <p:nvPr/>
          </p:nvSpPr>
          <p:spPr>
            <a:xfrm>
              <a:off x="186178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3" name="Google Shape;13563;p88"/>
            <p:cNvSpPr/>
            <p:nvPr/>
          </p:nvSpPr>
          <p:spPr>
            <a:xfrm>
              <a:off x="186233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4" name="Google Shape;13564;p88"/>
            <p:cNvSpPr/>
            <p:nvPr/>
          </p:nvSpPr>
          <p:spPr>
            <a:xfrm>
              <a:off x="186178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5" name="Google Shape;13565;p88"/>
            <p:cNvSpPr/>
            <p:nvPr/>
          </p:nvSpPr>
          <p:spPr>
            <a:xfrm>
              <a:off x="186233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6" name="Google Shape;13566;p88"/>
            <p:cNvSpPr/>
            <p:nvPr/>
          </p:nvSpPr>
          <p:spPr>
            <a:xfrm>
              <a:off x="186178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7" name="Google Shape;13567;p88"/>
            <p:cNvSpPr/>
            <p:nvPr/>
          </p:nvSpPr>
          <p:spPr>
            <a:xfrm>
              <a:off x="186233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8" name="Google Shape;13568;p88"/>
            <p:cNvSpPr/>
            <p:nvPr/>
          </p:nvSpPr>
          <p:spPr>
            <a:xfrm>
              <a:off x="186178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9" name="Google Shape;13569;p88"/>
            <p:cNvSpPr/>
            <p:nvPr/>
          </p:nvSpPr>
          <p:spPr>
            <a:xfrm>
              <a:off x="186233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0" name="Google Shape;13570;p88"/>
            <p:cNvSpPr/>
            <p:nvPr/>
          </p:nvSpPr>
          <p:spPr>
            <a:xfrm>
              <a:off x="186178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1" name="Google Shape;13571;p88"/>
            <p:cNvSpPr/>
            <p:nvPr/>
          </p:nvSpPr>
          <p:spPr>
            <a:xfrm>
              <a:off x="186233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2" name="Google Shape;13572;p88"/>
            <p:cNvSpPr/>
            <p:nvPr/>
          </p:nvSpPr>
          <p:spPr>
            <a:xfrm>
              <a:off x="186178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3" name="Google Shape;13573;p88"/>
            <p:cNvSpPr/>
            <p:nvPr/>
          </p:nvSpPr>
          <p:spPr>
            <a:xfrm>
              <a:off x="186178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4" name="Google Shape;13574;p88"/>
            <p:cNvSpPr/>
            <p:nvPr/>
          </p:nvSpPr>
          <p:spPr>
            <a:xfrm>
              <a:off x="186233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5" name="Google Shape;13575;p88"/>
            <p:cNvSpPr/>
            <p:nvPr/>
          </p:nvSpPr>
          <p:spPr>
            <a:xfrm>
              <a:off x="1808116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6" name="Google Shape;13576;p88"/>
            <p:cNvSpPr/>
            <p:nvPr/>
          </p:nvSpPr>
          <p:spPr>
            <a:xfrm>
              <a:off x="180866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7" name="Google Shape;13577;p88"/>
            <p:cNvSpPr/>
            <p:nvPr/>
          </p:nvSpPr>
          <p:spPr>
            <a:xfrm>
              <a:off x="1808116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8" name="Google Shape;13578;p88"/>
            <p:cNvSpPr/>
            <p:nvPr/>
          </p:nvSpPr>
          <p:spPr>
            <a:xfrm>
              <a:off x="180866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9" name="Google Shape;13579;p88"/>
            <p:cNvSpPr/>
            <p:nvPr/>
          </p:nvSpPr>
          <p:spPr>
            <a:xfrm>
              <a:off x="1808116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0" name="Google Shape;13580;p88"/>
            <p:cNvSpPr/>
            <p:nvPr/>
          </p:nvSpPr>
          <p:spPr>
            <a:xfrm>
              <a:off x="1808116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1" name="Google Shape;13581;p88"/>
            <p:cNvSpPr/>
            <p:nvPr/>
          </p:nvSpPr>
          <p:spPr>
            <a:xfrm>
              <a:off x="180866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2" name="Google Shape;13582;p88"/>
            <p:cNvSpPr/>
            <p:nvPr/>
          </p:nvSpPr>
          <p:spPr>
            <a:xfrm>
              <a:off x="1808116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3" name="Google Shape;13583;p88"/>
            <p:cNvSpPr/>
            <p:nvPr/>
          </p:nvSpPr>
          <p:spPr>
            <a:xfrm>
              <a:off x="180866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4" name="Google Shape;13584;p88"/>
            <p:cNvSpPr/>
            <p:nvPr/>
          </p:nvSpPr>
          <p:spPr>
            <a:xfrm>
              <a:off x="1808116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5" name="Google Shape;13585;p88"/>
            <p:cNvSpPr/>
            <p:nvPr/>
          </p:nvSpPr>
          <p:spPr>
            <a:xfrm>
              <a:off x="180866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6" name="Google Shape;13586;p88"/>
            <p:cNvSpPr/>
            <p:nvPr/>
          </p:nvSpPr>
          <p:spPr>
            <a:xfrm>
              <a:off x="1808116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7" name="Google Shape;13587;p88"/>
            <p:cNvSpPr/>
            <p:nvPr/>
          </p:nvSpPr>
          <p:spPr>
            <a:xfrm>
              <a:off x="180866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8" name="Google Shape;13588;p88"/>
            <p:cNvSpPr/>
            <p:nvPr/>
          </p:nvSpPr>
          <p:spPr>
            <a:xfrm>
              <a:off x="1808116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9" name="Google Shape;13589;p88"/>
            <p:cNvSpPr/>
            <p:nvPr/>
          </p:nvSpPr>
          <p:spPr>
            <a:xfrm>
              <a:off x="180866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0" name="Google Shape;13590;p88"/>
            <p:cNvSpPr/>
            <p:nvPr/>
          </p:nvSpPr>
          <p:spPr>
            <a:xfrm>
              <a:off x="1808116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1" name="Google Shape;13591;p88"/>
            <p:cNvSpPr/>
            <p:nvPr/>
          </p:nvSpPr>
          <p:spPr>
            <a:xfrm>
              <a:off x="180866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2" name="Google Shape;13592;p88"/>
            <p:cNvSpPr/>
            <p:nvPr/>
          </p:nvSpPr>
          <p:spPr>
            <a:xfrm>
              <a:off x="1808116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3" name="Google Shape;13593;p88"/>
            <p:cNvSpPr/>
            <p:nvPr/>
          </p:nvSpPr>
          <p:spPr>
            <a:xfrm>
              <a:off x="180866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4" name="Google Shape;13594;p88"/>
            <p:cNvSpPr/>
            <p:nvPr/>
          </p:nvSpPr>
          <p:spPr>
            <a:xfrm>
              <a:off x="1808116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5" name="Google Shape;13595;p88"/>
            <p:cNvSpPr/>
            <p:nvPr/>
          </p:nvSpPr>
          <p:spPr>
            <a:xfrm>
              <a:off x="1808116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6" name="Google Shape;13596;p88"/>
            <p:cNvSpPr/>
            <p:nvPr/>
          </p:nvSpPr>
          <p:spPr>
            <a:xfrm>
              <a:off x="180866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7" name="Google Shape;13597;p88"/>
            <p:cNvSpPr/>
            <p:nvPr/>
          </p:nvSpPr>
          <p:spPr>
            <a:xfrm>
              <a:off x="175436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8" name="Google Shape;13598;p88"/>
            <p:cNvSpPr/>
            <p:nvPr/>
          </p:nvSpPr>
          <p:spPr>
            <a:xfrm>
              <a:off x="1754896" y="446926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9" name="Google Shape;13599;p88"/>
            <p:cNvSpPr/>
            <p:nvPr/>
          </p:nvSpPr>
          <p:spPr>
            <a:xfrm>
              <a:off x="175436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0" name="Google Shape;13600;p88"/>
            <p:cNvSpPr/>
            <p:nvPr/>
          </p:nvSpPr>
          <p:spPr>
            <a:xfrm>
              <a:off x="1754896" y="436183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1" name="Google Shape;13601;p88"/>
            <p:cNvSpPr/>
            <p:nvPr/>
          </p:nvSpPr>
          <p:spPr>
            <a:xfrm>
              <a:off x="175436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2" name="Google Shape;13602;p88"/>
            <p:cNvSpPr/>
            <p:nvPr/>
          </p:nvSpPr>
          <p:spPr>
            <a:xfrm>
              <a:off x="175436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3" name="Google Shape;13603;p88"/>
            <p:cNvSpPr/>
            <p:nvPr/>
          </p:nvSpPr>
          <p:spPr>
            <a:xfrm>
              <a:off x="1754896" y="425439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4" name="Google Shape;13604;p88"/>
            <p:cNvSpPr/>
            <p:nvPr/>
          </p:nvSpPr>
          <p:spPr>
            <a:xfrm>
              <a:off x="175436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5" name="Google Shape;13605;p88"/>
            <p:cNvSpPr/>
            <p:nvPr/>
          </p:nvSpPr>
          <p:spPr>
            <a:xfrm>
              <a:off x="1754896" y="420066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6" name="Google Shape;13606;p88"/>
            <p:cNvSpPr/>
            <p:nvPr/>
          </p:nvSpPr>
          <p:spPr>
            <a:xfrm>
              <a:off x="175436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7" name="Google Shape;13607;p88"/>
            <p:cNvSpPr/>
            <p:nvPr/>
          </p:nvSpPr>
          <p:spPr>
            <a:xfrm>
              <a:off x="1754896" y="414692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8" name="Google Shape;13608;p88"/>
            <p:cNvSpPr/>
            <p:nvPr/>
          </p:nvSpPr>
          <p:spPr>
            <a:xfrm>
              <a:off x="175436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9" name="Google Shape;13609;p88"/>
            <p:cNvSpPr/>
            <p:nvPr/>
          </p:nvSpPr>
          <p:spPr>
            <a:xfrm>
              <a:off x="1754896" y="409322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0" name="Google Shape;13610;p88"/>
            <p:cNvSpPr/>
            <p:nvPr/>
          </p:nvSpPr>
          <p:spPr>
            <a:xfrm>
              <a:off x="175436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1" name="Google Shape;13611;p88"/>
            <p:cNvSpPr/>
            <p:nvPr/>
          </p:nvSpPr>
          <p:spPr>
            <a:xfrm>
              <a:off x="1754896" y="403949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2" name="Google Shape;13612;p88"/>
            <p:cNvSpPr/>
            <p:nvPr/>
          </p:nvSpPr>
          <p:spPr>
            <a:xfrm>
              <a:off x="175436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3" name="Google Shape;13613;p88"/>
            <p:cNvSpPr/>
            <p:nvPr/>
          </p:nvSpPr>
          <p:spPr>
            <a:xfrm>
              <a:off x="1754896" y="398575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4" name="Google Shape;13614;p88"/>
            <p:cNvSpPr/>
            <p:nvPr/>
          </p:nvSpPr>
          <p:spPr>
            <a:xfrm>
              <a:off x="175436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5" name="Google Shape;13615;p88"/>
            <p:cNvSpPr/>
            <p:nvPr/>
          </p:nvSpPr>
          <p:spPr>
            <a:xfrm>
              <a:off x="1754896" y="393207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6" name="Google Shape;13616;p88"/>
            <p:cNvSpPr/>
            <p:nvPr/>
          </p:nvSpPr>
          <p:spPr>
            <a:xfrm>
              <a:off x="175436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7" name="Google Shape;13617;p88"/>
            <p:cNvSpPr/>
            <p:nvPr/>
          </p:nvSpPr>
          <p:spPr>
            <a:xfrm>
              <a:off x="175436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8" name="Google Shape;13618;p88"/>
            <p:cNvSpPr/>
            <p:nvPr/>
          </p:nvSpPr>
          <p:spPr>
            <a:xfrm>
              <a:off x="1754896" y="3824571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9" name="Google Shape;13619;p88"/>
            <p:cNvSpPr/>
            <p:nvPr/>
          </p:nvSpPr>
          <p:spPr>
            <a:xfrm>
              <a:off x="170063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0" name="Google Shape;13620;p88"/>
            <p:cNvSpPr/>
            <p:nvPr/>
          </p:nvSpPr>
          <p:spPr>
            <a:xfrm>
              <a:off x="170116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1" name="Google Shape;13621;p88"/>
            <p:cNvSpPr/>
            <p:nvPr/>
          </p:nvSpPr>
          <p:spPr>
            <a:xfrm>
              <a:off x="170063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2" name="Google Shape;13622;p88"/>
            <p:cNvSpPr/>
            <p:nvPr/>
          </p:nvSpPr>
          <p:spPr>
            <a:xfrm>
              <a:off x="170116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3" name="Google Shape;13623;p88"/>
            <p:cNvSpPr/>
            <p:nvPr/>
          </p:nvSpPr>
          <p:spPr>
            <a:xfrm>
              <a:off x="170063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4" name="Google Shape;13624;p88"/>
            <p:cNvSpPr/>
            <p:nvPr/>
          </p:nvSpPr>
          <p:spPr>
            <a:xfrm>
              <a:off x="170063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5" name="Google Shape;13625;p88"/>
            <p:cNvSpPr/>
            <p:nvPr/>
          </p:nvSpPr>
          <p:spPr>
            <a:xfrm>
              <a:off x="170116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6" name="Google Shape;13626;p88"/>
            <p:cNvSpPr/>
            <p:nvPr/>
          </p:nvSpPr>
          <p:spPr>
            <a:xfrm>
              <a:off x="170063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7" name="Google Shape;13627;p88"/>
            <p:cNvSpPr/>
            <p:nvPr/>
          </p:nvSpPr>
          <p:spPr>
            <a:xfrm>
              <a:off x="170116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8" name="Google Shape;13628;p88"/>
            <p:cNvSpPr/>
            <p:nvPr/>
          </p:nvSpPr>
          <p:spPr>
            <a:xfrm>
              <a:off x="170063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9" name="Google Shape;13629;p88"/>
            <p:cNvSpPr/>
            <p:nvPr/>
          </p:nvSpPr>
          <p:spPr>
            <a:xfrm>
              <a:off x="170116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0" name="Google Shape;13630;p88"/>
            <p:cNvSpPr/>
            <p:nvPr/>
          </p:nvSpPr>
          <p:spPr>
            <a:xfrm>
              <a:off x="170063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1" name="Google Shape;13631;p88"/>
            <p:cNvSpPr/>
            <p:nvPr/>
          </p:nvSpPr>
          <p:spPr>
            <a:xfrm>
              <a:off x="170116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2" name="Google Shape;13632;p88"/>
            <p:cNvSpPr/>
            <p:nvPr/>
          </p:nvSpPr>
          <p:spPr>
            <a:xfrm>
              <a:off x="170063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3" name="Google Shape;13633;p88"/>
            <p:cNvSpPr/>
            <p:nvPr/>
          </p:nvSpPr>
          <p:spPr>
            <a:xfrm>
              <a:off x="170116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4" name="Google Shape;13634;p88"/>
            <p:cNvSpPr/>
            <p:nvPr/>
          </p:nvSpPr>
          <p:spPr>
            <a:xfrm>
              <a:off x="170063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5" name="Google Shape;13635;p88"/>
            <p:cNvSpPr/>
            <p:nvPr/>
          </p:nvSpPr>
          <p:spPr>
            <a:xfrm>
              <a:off x="170116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6" name="Google Shape;13636;p88"/>
            <p:cNvSpPr/>
            <p:nvPr/>
          </p:nvSpPr>
          <p:spPr>
            <a:xfrm>
              <a:off x="170063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7" name="Google Shape;13637;p88"/>
            <p:cNvSpPr/>
            <p:nvPr/>
          </p:nvSpPr>
          <p:spPr>
            <a:xfrm>
              <a:off x="170116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8" name="Google Shape;13638;p88"/>
            <p:cNvSpPr/>
            <p:nvPr/>
          </p:nvSpPr>
          <p:spPr>
            <a:xfrm>
              <a:off x="170063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9" name="Google Shape;13639;p88"/>
            <p:cNvSpPr/>
            <p:nvPr/>
          </p:nvSpPr>
          <p:spPr>
            <a:xfrm>
              <a:off x="170063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0" name="Google Shape;13640;p88"/>
            <p:cNvSpPr/>
            <p:nvPr/>
          </p:nvSpPr>
          <p:spPr>
            <a:xfrm>
              <a:off x="170116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1" name="Google Shape;13641;p88"/>
            <p:cNvSpPr/>
            <p:nvPr/>
          </p:nvSpPr>
          <p:spPr>
            <a:xfrm>
              <a:off x="1646930" y="4468722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2" name="Google Shape;13642;p88"/>
            <p:cNvSpPr/>
            <p:nvPr/>
          </p:nvSpPr>
          <p:spPr>
            <a:xfrm>
              <a:off x="164749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3" name="Google Shape;13643;p88"/>
            <p:cNvSpPr/>
            <p:nvPr/>
          </p:nvSpPr>
          <p:spPr>
            <a:xfrm>
              <a:off x="1646930" y="436130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4" name="Google Shape;13644;p88"/>
            <p:cNvSpPr/>
            <p:nvPr/>
          </p:nvSpPr>
          <p:spPr>
            <a:xfrm>
              <a:off x="164749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5" name="Google Shape;13645;p88"/>
            <p:cNvSpPr/>
            <p:nvPr/>
          </p:nvSpPr>
          <p:spPr>
            <a:xfrm>
              <a:off x="1646930" y="4307552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6" name="Google Shape;13646;p88"/>
            <p:cNvSpPr/>
            <p:nvPr/>
          </p:nvSpPr>
          <p:spPr>
            <a:xfrm>
              <a:off x="1646930" y="425386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7" name="Google Shape;13647;p88"/>
            <p:cNvSpPr/>
            <p:nvPr/>
          </p:nvSpPr>
          <p:spPr>
            <a:xfrm>
              <a:off x="164749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8" name="Google Shape;13648;p88"/>
            <p:cNvSpPr/>
            <p:nvPr/>
          </p:nvSpPr>
          <p:spPr>
            <a:xfrm>
              <a:off x="1646930" y="420013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9" name="Google Shape;13649;p88"/>
            <p:cNvSpPr/>
            <p:nvPr/>
          </p:nvSpPr>
          <p:spPr>
            <a:xfrm>
              <a:off x="164749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0" name="Google Shape;13650;p88"/>
            <p:cNvSpPr/>
            <p:nvPr/>
          </p:nvSpPr>
          <p:spPr>
            <a:xfrm>
              <a:off x="1646930" y="4146398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1" name="Google Shape;13651;p88"/>
            <p:cNvSpPr/>
            <p:nvPr/>
          </p:nvSpPr>
          <p:spPr>
            <a:xfrm>
              <a:off x="164749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2" name="Google Shape;13652;p88"/>
            <p:cNvSpPr/>
            <p:nvPr/>
          </p:nvSpPr>
          <p:spPr>
            <a:xfrm>
              <a:off x="1646930" y="409269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3" name="Google Shape;13653;p88"/>
            <p:cNvSpPr/>
            <p:nvPr/>
          </p:nvSpPr>
          <p:spPr>
            <a:xfrm>
              <a:off x="164749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4" name="Google Shape;13654;p88"/>
            <p:cNvSpPr/>
            <p:nvPr/>
          </p:nvSpPr>
          <p:spPr>
            <a:xfrm>
              <a:off x="1646930" y="403896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5" name="Google Shape;13655;p88"/>
            <p:cNvSpPr/>
            <p:nvPr/>
          </p:nvSpPr>
          <p:spPr>
            <a:xfrm>
              <a:off x="164749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6" name="Google Shape;13656;p88"/>
            <p:cNvSpPr/>
            <p:nvPr/>
          </p:nvSpPr>
          <p:spPr>
            <a:xfrm>
              <a:off x="1646930" y="3985196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7" name="Google Shape;13657;p88"/>
            <p:cNvSpPr/>
            <p:nvPr/>
          </p:nvSpPr>
          <p:spPr>
            <a:xfrm>
              <a:off x="164749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8" name="Google Shape;13658;p88"/>
            <p:cNvSpPr/>
            <p:nvPr/>
          </p:nvSpPr>
          <p:spPr>
            <a:xfrm>
              <a:off x="1646930" y="3931525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9" name="Google Shape;13659;p88"/>
            <p:cNvSpPr/>
            <p:nvPr/>
          </p:nvSpPr>
          <p:spPr>
            <a:xfrm>
              <a:off x="164749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0" name="Google Shape;13660;p88"/>
            <p:cNvSpPr/>
            <p:nvPr/>
          </p:nvSpPr>
          <p:spPr>
            <a:xfrm>
              <a:off x="1646930" y="3877776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1" name="Google Shape;13661;p88"/>
            <p:cNvSpPr/>
            <p:nvPr/>
          </p:nvSpPr>
          <p:spPr>
            <a:xfrm>
              <a:off x="1646930" y="382404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2" name="Google Shape;13662;p88"/>
            <p:cNvSpPr/>
            <p:nvPr/>
          </p:nvSpPr>
          <p:spPr>
            <a:xfrm>
              <a:off x="164749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3" name="Google Shape;13663;p88"/>
            <p:cNvSpPr/>
            <p:nvPr/>
          </p:nvSpPr>
          <p:spPr>
            <a:xfrm>
              <a:off x="159319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4" name="Google Shape;13664;p88"/>
            <p:cNvSpPr/>
            <p:nvPr/>
          </p:nvSpPr>
          <p:spPr>
            <a:xfrm>
              <a:off x="1593726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5" name="Google Shape;13665;p88"/>
            <p:cNvSpPr/>
            <p:nvPr/>
          </p:nvSpPr>
          <p:spPr>
            <a:xfrm>
              <a:off x="159319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6" name="Google Shape;13666;p88"/>
            <p:cNvSpPr/>
            <p:nvPr/>
          </p:nvSpPr>
          <p:spPr>
            <a:xfrm>
              <a:off x="1593726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7" name="Google Shape;13667;p88"/>
            <p:cNvSpPr/>
            <p:nvPr/>
          </p:nvSpPr>
          <p:spPr>
            <a:xfrm>
              <a:off x="159319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8" name="Google Shape;13668;p88"/>
            <p:cNvSpPr/>
            <p:nvPr/>
          </p:nvSpPr>
          <p:spPr>
            <a:xfrm>
              <a:off x="159319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9" name="Google Shape;13669;p88"/>
            <p:cNvSpPr/>
            <p:nvPr/>
          </p:nvSpPr>
          <p:spPr>
            <a:xfrm>
              <a:off x="1593726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0" name="Google Shape;13670;p88"/>
            <p:cNvSpPr/>
            <p:nvPr/>
          </p:nvSpPr>
          <p:spPr>
            <a:xfrm>
              <a:off x="159319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1" name="Google Shape;13671;p88"/>
            <p:cNvSpPr/>
            <p:nvPr/>
          </p:nvSpPr>
          <p:spPr>
            <a:xfrm>
              <a:off x="1593726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2" name="Google Shape;13672;p88"/>
            <p:cNvSpPr/>
            <p:nvPr/>
          </p:nvSpPr>
          <p:spPr>
            <a:xfrm>
              <a:off x="159319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3" name="Google Shape;13673;p88"/>
            <p:cNvSpPr/>
            <p:nvPr/>
          </p:nvSpPr>
          <p:spPr>
            <a:xfrm>
              <a:off x="1593726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4" name="Google Shape;13674;p88"/>
            <p:cNvSpPr/>
            <p:nvPr/>
          </p:nvSpPr>
          <p:spPr>
            <a:xfrm>
              <a:off x="159319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5" name="Google Shape;13675;p88"/>
            <p:cNvSpPr/>
            <p:nvPr/>
          </p:nvSpPr>
          <p:spPr>
            <a:xfrm>
              <a:off x="1593726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6" name="Google Shape;13676;p88"/>
            <p:cNvSpPr/>
            <p:nvPr/>
          </p:nvSpPr>
          <p:spPr>
            <a:xfrm>
              <a:off x="159319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7" name="Google Shape;13677;p88"/>
            <p:cNvSpPr/>
            <p:nvPr/>
          </p:nvSpPr>
          <p:spPr>
            <a:xfrm>
              <a:off x="1593726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8" name="Google Shape;13678;p88"/>
            <p:cNvSpPr/>
            <p:nvPr/>
          </p:nvSpPr>
          <p:spPr>
            <a:xfrm>
              <a:off x="159319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9" name="Google Shape;13679;p88"/>
            <p:cNvSpPr/>
            <p:nvPr/>
          </p:nvSpPr>
          <p:spPr>
            <a:xfrm>
              <a:off x="1593726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0" name="Google Shape;13680;p88"/>
            <p:cNvSpPr/>
            <p:nvPr/>
          </p:nvSpPr>
          <p:spPr>
            <a:xfrm>
              <a:off x="159319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1" name="Google Shape;13681;p88"/>
            <p:cNvSpPr/>
            <p:nvPr/>
          </p:nvSpPr>
          <p:spPr>
            <a:xfrm>
              <a:off x="1593726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2" name="Google Shape;13682;p88"/>
            <p:cNvSpPr/>
            <p:nvPr/>
          </p:nvSpPr>
          <p:spPr>
            <a:xfrm>
              <a:off x="159319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3" name="Google Shape;13683;p88"/>
            <p:cNvSpPr/>
            <p:nvPr/>
          </p:nvSpPr>
          <p:spPr>
            <a:xfrm>
              <a:off x="159319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4" name="Google Shape;13684;p88"/>
            <p:cNvSpPr/>
            <p:nvPr/>
          </p:nvSpPr>
          <p:spPr>
            <a:xfrm>
              <a:off x="1593726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5" name="Google Shape;13685;p88"/>
            <p:cNvSpPr/>
            <p:nvPr/>
          </p:nvSpPr>
          <p:spPr>
            <a:xfrm>
              <a:off x="153946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6" name="Google Shape;13686;p88"/>
            <p:cNvSpPr/>
            <p:nvPr/>
          </p:nvSpPr>
          <p:spPr>
            <a:xfrm>
              <a:off x="153999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7" name="Google Shape;13687;p88"/>
            <p:cNvSpPr/>
            <p:nvPr/>
          </p:nvSpPr>
          <p:spPr>
            <a:xfrm>
              <a:off x="153946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8" name="Google Shape;13688;p88"/>
            <p:cNvSpPr/>
            <p:nvPr/>
          </p:nvSpPr>
          <p:spPr>
            <a:xfrm>
              <a:off x="153999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9" name="Google Shape;13689;p88"/>
            <p:cNvSpPr/>
            <p:nvPr/>
          </p:nvSpPr>
          <p:spPr>
            <a:xfrm>
              <a:off x="153946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0" name="Google Shape;13690;p88"/>
            <p:cNvSpPr/>
            <p:nvPr/>
          </p:nvSpPr>
          <p:spPr>
            <a:xfrm>
              <a:off x="153946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1" name="Google Shape;13691;p88"/>
            <p:cNvSpPr/>
            <p:nvPr/>
          </p:nvSpPr>
          <p:spPr>
            <a:xfrm>
              <a:off x="153999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2" name="Google Shape;13692;p88"/>
            <p:cNvSpPr/>
            <p:nvPr/>
          </p:nvSpPr>
          <p:spPr>
            <a:xfrm>
              <a:off x="153946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3" name="Google Shape;13693;p88"/>
            <p:cNvSpPr/>
            <p:nvPr/>
          </p:nvSpPr>
          <p:spPr>
            <a:xfrm>
              <a:off x="153999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4" name="Google Shape;13694;p88"/>
            <p:cNvSpPr/>
            <p:nvPr/>
          </p:nvSpPr>
          <p:spPr>
            <a:xfrm>
              <a:off x="153946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5" name="Google Shape;13695;p88"/>
            <p:cNvSpPr/>
            <p:nvPr/>
          </p:nvSpPr>
          <p:spPr>
            <a:xfrm>
              <a:off x="153999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6" name="Google Shape;13696;p88"/>
            <p:cNvSpPr/>
            <p:nvPr/>
          </p:nvSpPr>
          <p:spPr>
            <a:xfrm>
              <a:off x="153946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7" name="Google Shape;13697;p88"/>
            <p:cNvSpPr/>
            <p:nvPr/>
          </p:nvSpPr>
          <p:spPr>
            <a:xfrm>
              <a:off x="153999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8" name="Google Shape;13698;p88"/>
            <p:cNvSpPr/>
            <p:nvPr/>
          </p:nvSpPr>
          <p:spPr>
            <a:xfrm>
              <a:off x="153946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9" name="Google Shape;13699;p88"/>
            <p:cNvSpPr/>
            <p:nvPr/>
          </p:nvSpPr>
          <p:spPr>
            <a:xfrm>
              <a:off x="153999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0" name="Google Shape;13700;p88"/>
            <p:cNvSpPr/>
            <p:nvPr/>
          </p:nvSpPr>
          <p:spPr>
            <a:xfrm>
              <a:off x="153946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1" name="Google Shape;13701;p88"/>
            <p:cNvSpPr/>
            <p:nvPr/>
          </p:nvSpPr>
          <p:spPr>
            <a:xfrm>
              <a:off x="153999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2" name="Google Shape;13702;p88"/>
            <p:cNvSpPr/>
            <p:nvPr/>
          </p:nvSpPr>
          <p:spPr>
            <a:xfrm>
              <a:off x="153946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3" name="Google Shape;13703;p88"/>
            <p:cNvSpPr/>
            <p:nvPr/>
          </p:nvSpPr>
          <p:spPr>
            <a:xfrm>
              <a:off x="153999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4" name="Google Shape;13704;p88"/>
            <p:cNvSpPr/>
            <p:nvPr/>
          </p:nvSpPr>
          <p:spPr>
            <a:xfrm>
              <a:off x="153946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5" name="Google Shape;13705;p88"/>
            <p:cNvSpPr/>
            <p:nvPr/>
          </p:nvSpPr>
          <p:spPr>
            <a:xfrm>
              <a:off x="153946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6" name="Google Shape;13706;p88"/>
            <p:cNvSpPr/>
            <p:nvPr/>
          </p:nvSpPr>
          <p:spPr>
            <a:xfrm>
              <a:off x="153999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7" name="Google Shape;13707;p88"/>
            <p:cNvSpPr/>
            <p:nvPr/>
          </p:nvSpPr>
          <p:spPr>
            <a:xfrm>
              <a:off x="1485760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8" name="Google Shape;13708;p88"/>
            <p:cNvSpPr/>
            <p:nvPr/>
          </p:nvSpPr>
          <p:spPr>
            <a:xfrm>
              <a:off x="1486305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9" name="Google Shape;13709;p88"/>
            <p:cNvSpPr/>
            <p:nvPr/>
          </p:nvSpPr>
          <p:spPr>
            <a:xfrm>
              <a:off x="1485760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0" name="Google Shape;13710;p88"/>
            <p:cNvSpPr/>
            <p:nvPr/>
          </p:nvSpPr>
          <p:spPr>
            <a:xfrm>
              <a:off x="1486305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1" name="Google Shape;13711;p88"/>
            <p:cNvSpPr/>
            <p:nvPr/>
          </p:nvSpPr>
          <p:spPr>
            <a:xfrm>
              <a:off x="1485760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2" name="Google Shape;13712;p88"/>
            <p:cNvSpPr/>
            <p:nvPr/>
          </p:nvSpPr>
          <p:spPr>
            <a:xfrm>
              <a:off x="1485760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3" name="Google Shape;13713;p88"/>
            <p:cNvSpPr/>
            <p:nvPr/>
          </p:nvSpPr>
          <p:spPr>
            <a:xfrm>
              <a:off x="1486305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4" name="Google Shape;13714;p88"/>
            <p:cNvSpPr/>
            <p:nvPr/>
          </p:nvSpPr>
          <p:spPr>
            <a:xfrm>
              <a:off x="1485760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5" name="Google Shape;13715;p88"/>
            <p:cNvSpPr/>
            <p:nvPr/>
          </p:nvSpPr>
          <p:spPr>
            <a:xfrm>
              <a:off x="1486305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6" name="Google Shape;13716;p88"/>
            <p:cNvSpPr/>
            <p:nvPr/>
          </p:nvSpPr>
          <p:spPr>
            <a:xfrm>
              <a:off x="1485760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7" name="Google Shape;13717;p88"/>
            <p:cNvSpPr/>
            <p:nvPr/>
          </p:nvSpPr>
          <p:spPr>
            <a:xfrm>
              <a:off x="1486305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8" name="Google Shape;13718;p88"/>
            <p:cNvSpPr/>
            <p:nvPr/>
          </p:nvSpPr>
          <p:spPr>
            <a:xfrm>
              <a:off x="1485760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9" name="Google Shape;13719;p88"/>
            <p:cNvSpPr/>
            <p:nvPr/>
          </p:nvSpPr>
          <p:spPr>
            <a:xfrm>
              <a:off x="1486305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0" name="Google Shape;13720;p88"/>
            <p:cNvSpPr/>
            <p:nvPr/>
          </p:nvSpPr>
          <p:spPr>
            <a:xfrm>
              <a:off x="1485760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1" name="Google Shape;13721;p88"/>
            <p:cNvSpPr/>
            <p:nvPr/>
          </p:nvSpPr>
          <p:spPr>
            <a:xfrm>
              <a:off x="1486305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2" name="Google Shape;13722;p88"/>
            <p:cNvSpPr/>
            <p:nvPr/>
          </p:nvSpPr>
          <p:spPr>
            <a:xfrm>
              <a:off x="1485760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3" name="Google Shape;13723;p88"/>
            <p:cNvSpPr/>
            <p:nvPr/>
          </p:nvSpPr>
          <p:spPr>
            <a:xfrm>
              <a:off x="1486305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4" name="Google Shape;13724;p88"/>
            <p:cNvSpPr/>
            <p:nvPr/>
          </p:nvSpPr>
          <p:spPr>
            <a:xfrm>
              <a:off x="1485760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5" name="Google Shape;13725;p88"/>
            <p:cNvSpPr/>
            <p:nvPr/>
          </p:nvSpPr>
          <p:spPr>
            <a:xfrm>
              <a:off x="1486305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6" name="Google Shape;13726;p88"/>
            <p:cNvSpPr/>
            <p:nvPr/>
          </p:nvSpPr>
          <p:spPr>
            <a:xfrm>
              <a:off x="1485760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7" name="Google Shape;13727;p88"/>
            <p:cNvSpPr/>
            <p:nvPr/>
          </p:nvSpPr>
          <p:spPr>
            <a:xfrm>
              <a:off x="1485760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8" name="Google Shape;13728;p88"/>
            <p:cNvSpPr/>
            <p:nvPr/>
          </p:nvSpPr>
          <p:spPr>
            <a:xfrm>
              <a:off x="1486305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9" name="Google Shape;13729;p88"/>
            <p:cNvSpPr/>
            <p:nvPr/>
          </p:nvSpPr>
          <p:spPr>
            <a:xfrm>
              <a:off x="143202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0" name="Google Shape;13730;p88"/>
            <p:cNvSpPr/>
            <p:nvPr/>
          </p:nvSpPr>
          <p:spPr>
            <a:xfrm>
              <a:off x="143257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1" name="Google Shape;13731;p88"/>
            <p:cNvSpPr/>
            <p:nvPr/>
          </p:nvSpPr>
          <p:spPr>
            <a:xfrm>
              <a:off x="143202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2" name="Google Shape;13732;p88"/>
            <p:cNvSpPr/>
            <p:nvPr/>
          </p:nvSpPr>
          <p:spPr>
            <a:xfrm>
              <a:off x="143257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3" name="Google Shape;13733;p88"/>
            <p:cNvSpPr/>
            <p:nvPr/>
          </p:nvSpPr>
          <p:spPr>
            <a:xfrm>
              <a:off x="143202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4" name="Google Shape;13734;p88"/>
            <p:cNvSpPr/>
            <p:nvPr/>
          </p:nvSpPr>
          <p:spPr>
            <a:xfrm>
              <a:off x="143202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5" name="Google Shape;13735;p88"/>
            <p:cNvSpPr/>
            <p:nvPr/>
          </p:nvSpPr>
          <p:spPr>
            <a:xfrm>
              <a:off x="143257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6" name="Google Shape;13736;p88"/>
            <p:cNvSpPr/>
            <p:nvPr/>
          </p:nvSpPr>
          <p:spPr>
            <a:xfrm>
              <a:off x="143202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7" name="Google Shape;13737;p88"/>
            <p:cNvSpPr/>
            <p:nvPr/>
          </p:nvSpPr>
          <p:spPr>
            <a:xfrm>
              <a:off x="143257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8" name="Google Shape;13738;p88"/>
            <p:cNvSpPr/>
            <p:nvPr/>
          </p:nvSpPr>
          <p:spPr>
            <a:xfrm>
              <a:off x="143202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9" name="Google Shape;13739;p88"/>
            <p:cNvSpPr/>
            <p:nvPr/>
          </p:nvSpPr>
          <p:spPr>
            <a:xfrm>
              <a:off x="143257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0" name="Google Shape;13740;p88"/>
            <p:cNvSpPr/>
            <p:nvPr/>
          </p:nvSpPr>
          <p:spPr>
            <a:xfrm>
              <a:off x="143202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1" name="Google Shape;13741;p88"/>
            <p:cNvSpPr/>
            <p:nvPr/>
          </p:nvSpPr>
          <p:spPr>
            <a:xfrm>
              <a:off x="143257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2" name="Google Shape;13742;p88"/>
            <p:cNvSpPr/>
            <p:nvPr/>
          </p:nvSpPr>
          <p:spPr>
            <a:xfrm>
              <a:off x="143202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3" name="Google Shape;13743;p88"/>
            <p:cNvSpPr/>
            <p:nvPr/>
          </p:nvSpPr>
          <p:spPr>
            <a:xfrm>
              <a:off x="143257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4" name="Google Shape;13744;p88"/>
            <p:cNvSpPr/>
            <p:nvPr/>
          </p:nvSpPr>
          <p:spPr>
            <a:xfrm>
              <a:off x="143202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5" name="Google Shape;13745;p88"/>
            <p:cNvSpPr/>
            <p:nvPr/>
          </p:nvSpPr>
          <p:spPr>
            <a:xfrm>
              <a:off x="143257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6" name="Google Shape;13746;p88"/>
            <p:cNvSpPr/>
            <p:nvPr/>
          </p:nvSpPr>
          <p:spPr>
            <a:xfrm>
              <a:off x="143202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7" name="Google Shape;13747;p88"/>
            <p:cNvSpPr/>
            <p:nvPr/>
          </p:nvSpPr>
          <p:spPr>
            <a:xfrm>
              <a:off x="143257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8" name="Google Shape;13748;p88"/>
            <p:cNvSpPr/>
            <p:nvPr/>
          </p:nvSpPr>
          <p:spPr>
            <a:xfrm>
              <a:off x="143202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9" name="Google Shape;13749;p88"/>
            <p:cNvSpPr/>
            <p:nvPr/>
          </p:nvSpPr>
          <p:spPr>
            <a:xfrm>
              <a:off x="143202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0" name="Google Shape;13750;p88"/>
            <p:cNvSpPr/>
            <p:nvPr/>
          </p:nvSpPr>
          <p:spPr>
            <a:xfrm>
              <a:off x="143257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1" name="Google Shape;13751;p88"/>
            <p:cNvSpPr/>
            <p:nvPr/>
          </p:nvSpPr>
          <p:spPr>
            <a:xfrm>
              <a:off x="1378339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2" name="Google Shape;13752;p88"/>
            <p:cNvSpPr/>
            <p:nvPr/>
          </p:nvSpPr>
          <p:spPr>
            <a:xfrm>
              <a:off x="1378869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3" name="Google Shape;13753;p88"/>
            <p:cNvSpPr/>
            <p:nvPr/>
          </p:nvSpPr>
          <p:spPr>
            <a:xfrm>
              <a:off x="1378339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4" name="Google Shape;13754;p88"/>
            <p:cNvSpPr/>
            <p:nvPr/>
          </p:nvSpPr>
          <p:spPr>
            <a:xfrm>
              <a:off x="1378869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5" name="Google Shape;13755;p88"/>
            <p:cNvSpPr/>
            <p:nvPr/>
          </p:nvSpPr>
          <p:spPr>
            <a:xfrm>
              <a:off x="1378339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6" name="Google Shape;13756;p88"/>
            <p:cNvSpPr/>
            <p:nvPr/>
          </p:nvSpPr>
          <p:spPr>
            <a:xfrm>
              <a:off x="1378339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7" name="Google Shape;13757;p88"/>
            <p:cNvSpPr/>
            <p:nvPr/>
          </p:nvSpPr>
          <p:spPr>
            <a:xfrm>
              <a:off x="1378869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8" name="Google Shape;13758;p88"/>
            <p:cNvSpPr/>
            <p:nvPr/>
          </p:nvSpPr>
          <p:spPr>
            <a:xfrm>
              <a:off x="1378339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9" name="Google Shape;13759;p88"/>
            <p:cNvSpPr/>
            <p:nvPr/>
          </p:nvSpPr>
          <p:spPr>
            <a:xfrm>
              <a:off x="1378869" y="420091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0" name="Google Shape;13760;p88"/>
            <p:cNvSpPr/>
            <p:nvPr/>
          </p:nvSpPr>
          <p:spPr>
            <a:xfrm>
              <a:off x="1378339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1" name="Google Shape;13761;p88"/>
            <p:cNvSpPr/>
            <p:nvPr/>
          </p:nvSpPr>
          <p:spPr>
            <a:xfrm>
              <a:off x="1378869" y="414717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2" name="Google Shape;13762;p88"/>
            <p:cNvSpPr/>
            <p:nvPr/>
          </p:nvSpPr>
          <p:spPr>
            <a:xfrm>
              <a:off x="1378339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3" name="Google Shape;13763;p88"/>
            <p:cNvSpPr/>
            <p:nvPr/>
          </p:nvSpPr>
          <p:spPr>
            <a:xfrm>
              <a:off x="1378869" y="409347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4" name="Google Shape;13764;p88"/>
            <p:cNvSpPr/>
            <p:nvPr/>
          </p:nvSpPr>
          <p:spPr>
            <a:xfrm>
              <a:off x="1378339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5" name="Google Shape;13765;p88"/>
            <p:cNvSpPr/>
            <p:nvPr/>
          </p:nvSpPr>
          <p:spPr>
            <a:xfrm>
              <a:off x="1378869" y="403974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6" name="Google Shape;13766;p88"/>
            <p:cNvSpPr/>
            <p:nvPr/>
          </p:nvSpPr>
          <p:spPr>
            <a:xfrm>
              <a:off x="1378339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7" name="Google Shape;13767;p88"/>
            <p:cNvSpPr/>
            <p:nvPr/>
          </p:nvSpPr>
          <p:spPr>
            <a:xfrm>
              <a:off x="1378869" y="398600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8" name="Google Shape;13768;p88"/>
            <p:cNvSpPr/>
            <p:nvPr/>
          </p:nvSpPr>
          <p:spPr>
            <a:xfrm>
              <a:off x="1378339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9" name="Google Shape;13769;p88"/>
            <p:cNvSpPr/>
            <p:nvPr/>
          </p:nvSpPr>
          <p:spPr>
            <a:xfrm>
              <a:off x="1378869" y="393232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0" name="Google Shape;13770;p88"/>
            <p:cNvSpPr/>
            <p:nvPr/>
          </p:nvSpPr>
          <p:spPr>
            <a:xfrm>
              <a:off x="1378339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1" name="Google Shape;13771;p88"/>
            <p:cNvSpPr/>
            <p:nvPr/>
          </p:nvSpPr>
          <p:spPr>
            <a:xfrm>
              <a:off x="1378339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2" name="Google Shape;13772;p88"/>
            <p:cNvSpPr/>
            <p:nvPr/>
          </p:nvSpPr>
          <p:spPr>
            <a:xfrm>
              <a:off x="1378869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3" name="Google Shape;13773;p88"/>
            <p:cNvSpPr/>
            <p:nvPr/>
          </p:nvSpPr>
          <p:spPr>
            <a:xfrm>
              <a:off x="1324590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4" name="Google Shape;13774;p88"/>
            <p:cNvSpPr/>
            <p:nvPr/>
          </p:nvSpPr>
          <p:spPr>
            <a:xfrm>
              <a:off x="1325135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5" name="Google Shape;13775;p88"/>
            <p:cNvSpPr/>
            <p:nvPr/>
          </p:nvSpPr>
          <p:spPr>
            <a:xfrm>
              <a:off x="1324590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6" name="Google Shape;13776;p88"/>
            <p:cNvSpPr/>
            <p:nvPr/>
          </p:nvSpPr>
          <p:spPr>
            <a:xfrm>
              <a:off x="1325135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7" name="Google Shape;13777;p88"/>
            <p:cNvSpPr/>
            <p:nvPr/>
          </p:nvSpPr>
          <p:spPr>
            <a:xfrm>
              <a:off x="1324590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8" name="Google Shape;13778;p88"/>
            <p:cNvSpPr/>
            <p:nvPr/>
          </p:nvSpPr>
          <p:spPr>
            <a:xfrm>
              <a:off x="1325135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9" name="Google Shape;13779;p88"/>
            <p:cNvSpPr/>
            <p:nvPr/>
          </p:nvSpPr>
          <p:spPr>
            <a:xfrm>
              <a:off x="1324590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0" name="Google Shape;13780;p88"/>
            <p:cNvSpPr/>
            <p:nvPr/>
          </p:nvSpPr>
          <p:spPr>
            <a:xfrm>
              <a:off x="1324590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1" name="Google Shape;13781;p88"/>
            <p:cNvSpPr/>
            <p:nvPr/>
          </p:nvSpPr>
          <p:spPr>
            <a:xfrm>
              <a:off x="1324590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2" name="Google Shape;13782;p88"/>
            <p:cNvSpPr/>
            <p:nvPr/>
          </p:nvSpPr>
          <p:spPr>
            <a:xfrm>
              <a:off x="1324590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3" name="Google Shape;13783;p88"/>
            <p:cNvSpPr/>
            <p:nvPr/>
          </p:nvSpPr>
          <p:spPr>
            <a:xfrm>
              <a:off x="1324590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4" name="Google Shape;13784;p88"/>
            <p:cNvSpPr/>
            <p:nvPr/>
          </p:nvSpPr>
          <p:spPr>
            <a:xfrm>
              <a:off x="1324590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5" name="Google Shape;13785;p88"/>
            <p:cNvSpPr/>
            <p:nvPr/>
          </p:nvSpPr>
          <p:spPr>
            <a:xfrm>
              <a:off x="1324590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6" name="Google Shape;13786;p88"/>
            <p:cNvSpPr/>
            <p:nvPr/>
          </p:nvSpPr>
          <p:spPr>
            <a:xfrm>
              <a:off x="1324590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7" name="Google Shape;13787;p88"/>
            <p:cNvSpPr/>
            <p:nvPr/>
          </p:nvSpPr>
          <p:spPr>
            <a:xfrm>
              <a:off x="1325135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8" name="Google Shape;13788;p88"/>
            <p:cNvSpPr/>
            <p:nvPr/>
          </p:nvSpPr>
          <p:spPr>
            <a:xfrm>
              <a:off x="1324590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9" name="Google Shape;13789;p88"/>
            <p:cNvSpPr/>
            <p:nvPr/>
          </p:nvSpPr>
          <p:spPr>
            <a:xfrm>
              <a:off x="1325135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0" name="Google Shape;13790;p88"/>
            <p:cNvSpPr/>
            <p:nvPr/>
          </p:nvSpPr>
          <p:spPr>
            <a:xfrm>
              <a:off x="1270856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1" name="Google Shape;13791;p88"/>
            <p:cNvSpPr/>
            <p:nvPr/>
          </p:nvSpPr>
          <p:spPr>
            <a:xfrm>
              <a:off x="1270856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2" name="Google Shape;13792;p88"/>
            <p:cNvSpPr/>
            <p:nvPr/>
          </p:nvSpPr>
          <p:spPr>
            <a:xfrm>
              <a:off x="1271401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3" name="Google Shape;13793;p88"/>
            <p:cNvSpPr/>
            <p:nvPr/>
          </p:nvSpPr>
          <p:spPr>
            <a:xfrm>
              <a:off x="1270856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4" name="Google Shape;13794;p88"/>
            <p:cNvSpPr/>
            <p:nvPr/>
          </p:nvSpPr>
          <p:spPr>
            <a:xfrm>
              <a:off x="1271401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5" name="Google Shape;13795;p88"/>
            <p:cNvSpPr/>
            <p:nvPr/>
          </p:nvSpPr>
          <p:spPr>
            <a:xfrm>
              <a:off x="1270856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6" name="Google Shape;13796;p88"/>
            <p:cNvSpPr/>
            <p:nvPr/>
          </p:nvSpPr>
          <p:spPr>
            <a:xfrm>
              <a:off x="1271401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7" name="Google Shape;13797;p88"/>
            <p:cNvSpPr/>
            <p:nvPr/>
          </p:nvSpPr>
          <p:spPr>
            <a:xfrm>
              <a:off x="1270856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8" name="Google Shape;13798;p88"/>
            <p:cNvSpPr/>
            <p:nvPr/>
          </p:nvSpPr>
          <p:spPr>
            <a:xfrm>
              <a:off x="1271401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9" name="Google Shape;13799;p88"/>
            <p:cNvSpPr/>
            <p:nvPr/>
          </p:nvSpPr>
          <p:spPr>
            <a:xfrm>
              <a:off x="1270856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0" name="Google Shape;13800;p88"/>
            <p:cNvSpPr/>
            <p:nvPr/>
          </p:nvSpPr>
          <p:spPr>
            <a:xfrm>
              <a:off x="1271401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1" name="Google Shape;13801;p88"/>
            <p:cNvSpPr/>
            <p:nvPr/>
          </p:nvSpPr>
          <p:spPr>
            <a:xfrm>
              <a:off x="1270856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2" name="Google Shape;13802;p88"/>
            <p:cNvSpPr/>
            <p:nvPr/>
          </p:nvSpPr>
          <p:spPr>
            <a:xfrm>
              <a:off x="1271401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3" name="Google Shape;13803;p88"/>
            <p:cNvSpPr/>
            <p:nvPr/>
          </p:nvSpPr>
          <p:spPr>
            <a:xfrm>
              <a:off x="1270856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4" name="Google Shape;13804;p88"/>
            <p:cNvSpPr/>
            <p:nvPr/>
          </p:nvSpPr>
          <p:spPr>
            <a:xfrm>
              <a:off x="1271401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5" name="Google Shape;13805;p88"/>
            <p:cNvSpPr/>
            <p:nvPr/>
          </p:nvSpPr>
          <p:spPr>
            <a:xfrm>
              <a:off x="1270856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6" name="Google Shape;13806;p88"/>
            <p:cNvSpPr/>
            <p:nvPr/>
          </p:nvSpPr>
          <p:spPr>
            <a:xfrm>
              <a:off x="1271401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7" name="Google Shape;13807;p88"/>
            <p:cNvSpPr/>
            <p:nvPr/>
          </p:nvSpPr>
          <p:spPr>
            <a:xfrm>
              <a:off x="1270856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8" name="Google Shape;13808;p88"/>
            <p:cNvSpPr/>
            <p:nvPr/>
          </p:nvSpPr>
          <p:spPr>
            <a:xfrm>
              <a:off x="1271401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9" name="Google Shape;13809;p88"/>
            <p:cNvSpPr/>
            <p:nvPr/>
          </p:nvSpPr>
          <p:spPr>
            <a:xfrm>
              <a:off x="1270856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0" name="Google Shape;13810;p88"/>
            <p:cNvSpPr/>
            <p:nvPr/>
          </p:nvSpPr>
          <p:spPr>
            <a:xfrm>
              <a:off x="1271401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1" name="Google Shape;13811;p88"/>
            <p:cNvSpPr/>
            <p:nvPr/>
          </p:nvSpPr>
          <p:spPr>
            <a:xfrm>
              <a:off x="1270856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2" name="Google Shape;13812;p88"/>
            <p:cNvSpPr/>
            <p:nvPr/>
          </p:nvSpPr>
          <p:spPr>
            <a:xfrm>
              <a:off x="1271401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813" name="Google Shape;13813;p88"/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13814" name="Google Shape;13814;p88"/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5" name="Google Shape;13815;p88"/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6" name="Google Shape;13816;p88"/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7" name="Google Shape;13817;p88"/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8" name="Google Shape;13818;p88"/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9" name="Google Shape;13819;p88"/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0" name="Google Shape;13820;p88"/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1" name="Google Shape;13821;p88"/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2" name="Google Shape;13822;p88"/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3" name="Google Shape;13823;p88"/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4" name="Google Shape;13824;p88"/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5" name="Google Shape;13825;p88"/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6" name="Google Shape;13826;p88"/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7" name="Google Shape;13827;p88"/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8" name="Google Shape;13828;p88"/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9" name="Google Shape;13829;p88"/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0" name="Google Shape;13830;p88"/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1" name="Google Shape;13831;p88"/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2" name="Google Shape;13832;p88"/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3" name="Google Shape;13833;p88"/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4" name="Google Shape;13834;p88"/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5" name="Google Shape;13835;p88"/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6" name="Google Shape;13836;p88"/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7" name="Google Shape;13837;p88"/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8" name="Google Shape;13838;p88"/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9" name="Google Shape;13839;p88"/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0" name="Google Shape;13840;p88"/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1" name="Google Shape;13841;p88"/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2" name="Google Shape;13842;p88"/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3" name="Google Shape;13843;p88"/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4" name="Google Shape;13844;p88"/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5" name="Google Shape;13845;p88"/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6" name="Google Shape;13846;p88"/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7" name="Google Shape;13847;p88"/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8" name="Google Shape;13848;p88"/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9" name="Google Shape;13849;p88"/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0" name="Google Shape;13850;p88"/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1" name="Google Shape;13851;p88"/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2" name="Google Shape;13852;p88"/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3" name="Google Shape;13853;p88"/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4" name="Google Shape;13854;p88"/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5" name="Google Shape;13855;p88"/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6" name="Google Shape;13856;p88"/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7" name="Google Shape;13857;p88"/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8" name="Google Shape;13858;p88"/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9" name="Google Shape;13859;p88"/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0" name="Google Shape;13860;p88"/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1" name="Google Shape;13861;p88"/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2" name="Google Shape;13862;p88"/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3" name="Google Shape;13863;p88"/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4" name="Google Shape;13864;p88"/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5" name="Google Shape;13865;p88"/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6" name="Google Shape;13866;p88"/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7" name="Google Shape;13867;p88"/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8" name="Google Shape;13868;p88"/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9" name="Google Shape;13869;p88"/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0" name="Google Shape;13870;p88"/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1" name="Google Shape;13871;p88"/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2" name="Google Shape;13872;p88"/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3" name="Google Shape;13873;p88"/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4" name="Google Shape;13874;p88"/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5" name="Google Shape;13875;p88"/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6" name="Google Shape;13876;p88"/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7" name="Google Shape;13877;p88"/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8" name="Google Shape;13878;p88"/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9" name="Google Shape;13879;p88"/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0" name="Google Shape;13880;p88"/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1" name="Google Shape;13881;p88"/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2" name="Google Shape;13882;p88"/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3" name="Google Shape;13883;p88"/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4" name="Google Shape;13884;p88"/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5" name="Google Shape;13885;p88"/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6" name="Google Shape;13886;p88"/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7" name="Google Shape;13887;p88"/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8" name="Google Shape;13888;p88"/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9" name="Google Shape;13889;p88"/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0" name="Google Shape;13890;p88"/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1" name="Google Shape;13891;p88"/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2" name="Google Shape;13892;p88"/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3" name="Google Shape;13893;p88"/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4" name="Google Shape;13894;p88"/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5" name="Google Shape;13895;p88"/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6" name="Google Shape;13896;p88"/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7" name="Google Shape;13897;p88"/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8" name="Google Shape;13898;p88"/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9" name="Google Shape;13899;p88"/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0" name="Google Shape;13900;p88"/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1" name="Google Shape;13901;p88"/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2" name="Google Shape;13902;p88"/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3" name="Google Shape;13903;p88"/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4" name="Google Shape;13904;p88"/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5" name="Google Shape;13905;p88"/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6" name="Google Shape;13906;p88"/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7" name="Google Shape;13907;p88"/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8" name="Google Shape;13908;p88"/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9" name="Google Shape;13909;p88"/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0" name="Google Shape;13910;p88"/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1" name="Google Shape;13911;p88"/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2" name="Google Shape;13912;p88"/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3" name="Google Shape;13913;p88"/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4" name="Google Shape;13914;p88"/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5" name="Google Shape;13915;p88"/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6" name="Google Shape;13916;p88"/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7" name="Google Shape;13917;p88"/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8" name="Google Shape;13918;p88"/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9" name="Google Shape;13919;p88"/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0" name="Google Shape;13920;p88"/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1" name="Google Shape;13921;p88"/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2" name="Google Shape;13922;p88"/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3" name="Google Shape;13923;p88"/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4" name="Google Shape;13924;p88"/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5" name="Google Shape;13925;p88"/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6" name="Google Shape;13926;p88"/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7" name="Google Shape;13927;p88"/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8" name="Google Shape;13928;p88"/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9" name="Google Shape;13929;p88"/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0" name="Google Shape;13930;p88"/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1" name="Google Shape;13931;p88"/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2" name="Google Shape;13932;p88"/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3" name="Google Shape;13933;p88"/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4" name="Google Shape;13934;p88"/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5" name="Google Shape;13935;p88"/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6" name="Google Shape;13936;p88"/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7" name="Google Shape;13937;p88"/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8" name="Google Shape;13938;p88"/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9" name="Google Shape;13939;p88"/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0" name="Google Shape;13940;p88"/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1" name="Google Shape;13941;p88"/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2" name="Google Shape;13942;p88"/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3" name="Google Shape;13943;p88"/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4" name="Google Shape;13944;p88"/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5" name="Google Shape;13945;p88"/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6" name="Google Shape;13946;p88"/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7" name="Google Shape;13947;p88"/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8" name="Google Shape;13948;p88"/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9" name="Google Shape;13949;p88"/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0" name="Google Shape;13950;p88"/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1" name="Google Shape;13951;p88"/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2" name="Google Shape;13952;p88"/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3" name="Google Shape;13953;p88"/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4" name="Google Shape;13954;p88"/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5" name="Google Shape;13955;p88"/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6" name="Google Shape;13956;p88"/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7" name="Google Shape;13957;p88"/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8" name="Google Shape;13958;p88"/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9" name="Google Shape;13959;p88"/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0" name="Google Shape;13960;p88"/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1" name="Google Shape;13961;p88"/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2" name="Google Shape;13962;p88"/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3" name="Google Shape;13963;p88"/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4" name="Google Shape;13964;p88"/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5" name="Google Shape;13965;p88"/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6" name="Google Shape;13966;p88"/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7" name="Google Shape;13967;p88"/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8" name="Google Shape;13968;p88"/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9" name="Google Shape;13969;p88"/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0" name="Google Shape;13970;p88"/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1" name="Google Shape;13971;p88"/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2" name="Google Shape;13972;p88"/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3" name="Google Shape;13973;p88"/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4" name="Google Shape;13974;p88"/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5" name="Google Shape;13975;p88"/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6" name="Google Shape;13976;p88"/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7" name="Google Shape;13977;p88"/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8" name="Google Shape;13978;p88"/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9" name="Google Shape;13979;p88"/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0" name="Google Shape;13980;p88"/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1" name="Google Shape;13981;p88"/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2" name="Google Shape;13982;p88"/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3" name="Google Shape;13983;p88"/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4" name="Google Shape;13984;p88"/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5" name="Google Shape;13985;p88"/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6" name="Google Shape;13986;p88"/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7" name="Google Shape;13987;p88"/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8" name="Google Shape;13988;p88"/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9" name="Google Shape;13989;p88"/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0" name="Google Shape;13990;p88"/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1" name="Google Shape;13991;p88"/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2" name="Google Shape;13992;p88"/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3" name="Google Shape;13993;p88"/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4" name="Google Shape;13994;p88"/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5" name="Google Shape;13995;p88"/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6" name="Google Shape;13996;p88"/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7" name="Google Shape;13997;p88"/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8" name="Google Shape;13998;p88"/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9" name="Google Shape;13999;p88"/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0" name="Google Shape;14000;p88"/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1" name="Google Shape;14001;p88"/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2" name="Google Shape;14002;p88"/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3" name="Google Shape;14003;p88"/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4" name="Google Shape;14004;p88"/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5" name="Google Shape;14005;p88"/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6" name="Google Shape;14006;p88"/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7" name="Google Shape;14007;p88"/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8" name="Google Shape;14008;p88"/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9" name="Google Shape;14009;p88"/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0" name="Google Shape;14010;p88"/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1" name="Google Shape;14011;p88"/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2" name="Google Shape;14012;p88"/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3" name="Google Shape;14013;p88"/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4" name="Google Shape;14014;p88"/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5" name="Google Shape;14015;p88"/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6" name="Google Shape;14016;p88"/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7" name="Google Shape;14017;p88"/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8" name="Google Shape;14018;p88"/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9" name="Google Shape;14019;p88"/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0" name="Google Shape;14020;p88"/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1" name="Google Shape;14021;p88"/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2" name="Google Shape;14022;p88"/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3" name="Google Shape;14023;p88"/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4" name="Google Shape;14024;p88"/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5" name="Google Shape;14025;p88"/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6" name="Google Shape;14026;p88"/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027" name="Google Shape;14027;p88"/>
          <p:cNvGrpSpPr/>
          <p:nvPr/>
        </p:nvGrpSpPr>
        <p:grpSpPr>
          <a:xfrm>
            <a:off x="2856407" y="3716606"/>
            <a:ext cx="699535" cy="860643"/>
            <a:chOff x="2856407" y="3716606"/>
            <a:chExt cx="699535" cy="860643"/>
          </a:xfrm>
        </p:grpSpPr>
        <p:sp>
          <p:nvSpPr>
            <p:cNvPr id="14028" name="Google Shape;14028;p88"/>
            <p:cNvSpPr/>
            <p:nvPr/>
          </p:nvSpPr>
          <p:spPr>
            <a:xfrm>
              <a:off x="3501087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9" name="Google Shape;14029;p88"/>
            <p:cNvSpPr/>
            <p:nvPr/>
          </p:nvSpPr>
          <p:spPr>
            <a:xfrm>
              <a:off x="3501087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0" name="Google Shape;14030;p88"/>
            <p:cNvSpPr/>
            <p:nvPr/>
          </p:nvSpPr>
          <p:spPr>
            <a:xfrm>
              <a:off x="3501087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1" name="Google Shape;14031;p88"/>
            <p:cNvSpPr/>
            <p:nvPr/>
          </p:nvSpPr>
          <p:spPr>
            <a:xfrm>
              <a:off x="3447338" y="446872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2" name="Google Shape;14032;p88"/>
            <p:cNvSpPr/>
            <p:nvPr/>
          </p:nvSpPr>
          <p:spPr>
            <a:xfrm>
              <a:off x="3447338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3" name="Google Shape;14033;p88"/>
            <p:cNvSpPr/>
            <p:nvPr/>
          </p:nvSpPr>
          <p:spPr>
            <a:xfrm>
              <a:off x="3447883" y="436176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4" name="Google Shape;14034;p88"/>
            <p:cNvSpPr/>
            <p:nvPr/>
          </p:nvSpPr>
          <p:spPr>
            <a:xfrm>
              <a:off x="3447338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5" name="Google Shape;14035;p88"/>
            <p:cNvSpPr/>
            <p:nvPr/>
          </p:nvSpPr>
          <p:spPr>
            <a:xfrm>
              <a:off x="3447883" y="430809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6" name="Google Shape;14036;p88"/>
            <p:cNvSpPr/>
            <p:nvPr/>
          </p:nvSpPr>
          <p:spPr>
            <a:xfrm>
              <a:off x="3447338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7" name="Google Shape;14037;p88"/>
            <p:cNvSpPr/>
            <p:nvPr/>
          </p:nvSpPr>
          <p:spPr>
            <a:xfrm>
              <a:off x="3447883" y="4254332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8" name="Google Shape;14038;p88"/>
            <p:cNvSpPr/>
            <p:nvPr/>
          </p:nvSpPr>
          <p:spPr>
            <a:xfrm>
              <a:off x="3393666" y="446872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9" name="Google Shape;14039;p88"/>
            <p:cNvSpPr/>
            <p:nvPr/>
          </p:nvSpPr>
          <p:spPr>
            <a:xfrm>
              <a:off x="3394196" y="4469267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0" name="Google Shape;14040;p88"/>
            <p:cNvSpPr/>
            <p:nvPr/>
          </p:nvSpPr>
          <p:spPr>
            <a:xfrm>
              <a:off x="3393666" y="4361239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1" name="Google Shape;14041;p88"/>
            <p:cNvSpPr/>
            <p:nvPr/>
          </p:nvSpPr>
          <p:spPr>
            <a:xfrm>
              <a:off x="3394196" y="436176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2" name="Google Shape;14042;p88"/>
            <p:cNvSpPr/>
            <p:nvPr/>
          </p:nvSpPr>
          <p:spPr>
            <a:xfrm>
              <a:off x="3393666" y="430755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3" name="Google Shape;14043;p88"/>
            <p:cNvSpPr/>
            <p:nvPr/>
          </p:nvSpPr>
          <p:spPr>
            <a:xfrm>
              <a:off x="3394196" y="4308097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4" name="Google Shape;14044;p88"/>
            <p:cNvSpPr/>
            <p:nvPr/>
          </p:nvSpPr>
          <p:spPr>
            <a:xfrm>
              <a:off x="3393666" y="4253803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5" name="Google Shape;14045;p88"/>
            <p:cNvSpPr/>
            <p:nvPr/>
          </p:nvSpPr>
          <p:spPr>
            <a:xfrm>
              <a:off x="3394196" y="4254332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6" name="Google Shape;14046;p88"/>
            <p:cNvSpPr/>
            <p:nvPr/>
          </p:nvSpPr>
          <p:spPr>
            <a:xfrm>
              <a:off x="3393666" y="4146398"/>
              <a:ext cx="54777" cy="54762"/>
            </a:xfrm>
            <a:custGeom>
              <a:rect b="b" l="l" r="r" t="t"/>
              <a:pathLst>
                <a:path extrusionOk="0" h="3516" w="3517">
                  <a:moveTo>
                    <a:pt x="0" y="0"/>
                  </a:moveTo>
                  <a:lnTo>
                    <a:pt x="0" y="3515"/>
                  </a:lnTo>
                  <a:lnTo>
                    <a:pt x="3516" y="3515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7" name="Google Shape;14047;p88"/>
            <p:cNvSpPr/>
            <p:nvPr/>
          </p:nvSpPr>
          <p:spPr>
            <a:xfrm>
              <a:off x="3394196" y="4146927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8" name="Google Shape;14048;p88"/>
            <p:cNvSpPr/>
            <p:nvPr/>
          </p:nvSpPr>
          <p:spPr>
            <a:xfrm>
              <a:off x="3339917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9" name="Google Shape;14049;p88"/>
            <p:cNvSpPr/>
            <p:nvPr/>
          </p:nvSpPr>
          <p:spPr>
            <a:xfrm>
              <a:off x="3340462" y="446926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0" name="Google Shape;14050;p88"/>
            <p:cNvSpPr/>
            <p:nvPr/>
          </p:nvSpPr>
          <p:spPr>
            <a:xfrm>
              <a:off x="3339917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1" name="Google Shape;14051;p88"/>
            <p:cNvSpPr/>
            <p:nvPr/>
          </p:nvSpPr>
          <p:spPr>
            <a:xfrm>
              <a:off x="3340462" y="436176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2" name="Google Shape;14052;p88"/>
            <p:cNvSpPr/>
            <p:nvPr/>
          </p:nvSpPr>
          <p:spPr>
            <a:xfrm>
              <a:off x="3339917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3" name="Google Shape;14053;p88"/>
            <p:cNvSpPr/>
            <p:nvPr/>
          </p:nvSpPr>
          <p:spPr>
            <a:xfrm>
              <a:off x="3340462" y="430809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4" name="Google Shape;14054;p88"/>
            <p:cNvSpPr/>
            <p:nvPr/>
          </p:nvSpPr>
          <p:spPr>
            <a:xfrm>
              <a:off x="3339917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5" name="Google Shape;14055;p88"/>
            <p:cNvSpPr/>
            <p:nvPr/>
          </p:nvSpPr>
          <p:spPr>
            <a:xfrm>
              <a:off x="3340462" y="4254332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6" name="Google Shape;14056;p88"/>
            <p:cNvSpPr/>
            <p:nvPr/>
          </p:nvSpPr>
          <p:spPr>
            <a:xfrm>
              <a:off x="3286168" y="446872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7" name="Google Shape;14057;p88"/>
            <p:cNvSpPr/>
            <p:nvPr/>
          </p:nvSpPr>
          <p:spPr>
            <a:xfrm>
              <a:off x="3286697" y="4469267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8" name="Google Shape;14058;p88"/>
            <p:cNvSpPr/>
            <p:nvPr/>
          </p:nvSpPr>
          <p:spPr>
            <a:xfrm>
              <a:off x="3286168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9" name="Google Shape;14059;p88"/>
            <p:cNvSpPr/>
            <p:nvPr/>
          </p:nvSpPr>
          <p:spPr>
            <a:xfrm>
              <a:off x="3286697" y="436176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0" name="Google Shape;14060;p88"/>
            <p:cNvSpPr/>
            <p:nvPr/>
          </p:nvSpPr>
          <p:spPr>
            <a:xfrm>
              <a:off x="3286168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1" name="Google Shape;14061;p88"/>
            <p:cNvSpPr/>
            <p:nvPr/>
          </p:nvSpPr>
          <p:spPr>
            <a:xfrm>
              <a:off x="3286697" y="4308097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2" name="Google Shape;14062;p88"/>
            <p:cNvSpPr/>
            <p:nvPr/>
          </p:nvSpPr>
          <p:spPr>
            <a:xfrm>
              <a:off x="3286168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3" name="Google Shape;14063;p88"/>
            <p:cNvSpPr/>
            <p:nvPr/>
          </p:nvSpPr>
          <p:spPr>
            <a:xfrm>
              <a:off x="3286697" y="4254332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4" name="Google Shape;14064;p88"/>
            <p:cNvSpPr/>
            <p:nvPr/>
          </p:nvSpPr>
          <p:spPr>
            <a:xfrm>
              <a:off x="3286168" y="4146398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5" name="Google Shape;14065;p88"/>
            <p:cNvSpPr/>
            <p:nvPr/>
          </p:nvSpPr>
          <p:spPr>
            <a:xfrm>
              <a:off x="3232496" y="446872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6" name="Google Shape;14066;p88"/>
            <p:cNvSpPr/>
            <p:nvPr/>
          </p:nvSpPr>
          <p:spPr>
            <a:xfrm>
              <a:off x="3233026" y="446926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7" name="Google Shape;14067;p88"/>
            <p:cNvSpPr/>
            <p:nvPr/>
          </p:nvSpPr>
          <p:spPr>
            <a:xfrm>
              <a:off x="3232496" y="4361239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8" name="Google Shape;14068;p88"/>
            <p:cNvSpPr/>
            <p:nvPr/>
          </p:nvSpPr>
          <p:spPr>
            <a:xfrm>
              <a:off x="3233026" y="436176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9" name="Google Shape;14069;p88"/>
            <p:cNvSpPr/>
            <p:nvPr/>
          </p:nvSpPr>
          <p:spPr>
            <a:xfrm>
              <a:off x="3232496" y="430755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0" name="Google Shape;14070;p88"/>
            <p:cNvSpPr/>
            <p:nvPr/>
          </p:nvSpPr>
          <p:spPr>
            <a:xfrm>
              <a:off x="3233026" y="430809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1" name="Google Shape;14071;p88"/>
            <p:cNvSpPr/>
            <p:nvPr/>
          </p:nvSpPr>
          <p:spPr>
            <a:xfrm>
              <a:off x="3232496" y="4253803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2" name="Google Shape;14072;p88"/>
            <p:cNvSpPr/>
            <p:nvPr/>
          </p:nvSpPr>
          <p:spPr>
            <a:xfrm>
              <a:off x="3233026" y="4254332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3" name="Google Shape;14073;p88"/>
            <p:cNvSpPr/>
            <p:nvPr/>
          </p:nvSpPr>
          <p:spPr>
            <a:xfrm>
              <a:off x="3232496" y="4146398"/>
              <a:ext cx="54777" cy="54762"/>
            </a:xfrm>
            <a:custGeom>
              <a:rect b="b" l="l" r="r" t="t"/>
              <a:pathLst>
                <a:path extrusionOk="0" h="3516" w="3517">
                  <a:moveTo>
                    <a:pt x="0" y="0"/>
                  </a:moveTo>
                  <a:lnTo>
                    <a:pt x="0" y="3515"/>
                  </a:lnTo>
                  <a:lnTo>
                    <a:pt x="3517" y="3515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4" name="Google Shape;14074;p88"/>
            <p:cNvSpPr/>
            <p:nvPr/>
          </p:nvSpPr>
          <p:spPr>
            <a:xfrm>
              <a:off x="3233026" y="414692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5" name="Google Shape;14075;p88"/>
            <p:cNvSpPr/>
            <p:nvPr/>
          </p:nvSpPr>
          <p:spPr>
            <a:xfrm>
              <a:off x="3232496" y="3877776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6" name="Google Shape;14076;p88"/>
            <p:cNvSpPr/>
            <p:nvPr/>
          </p:nvSpPr>
          <p:spPr>
            <a:xfrm>
              <a:off x="323249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7" name="Google Shape;14077;p88"/>
            <p:cNvSpPr/>
            <p:nvPr/>
          </p:nvSpPr>
          <p:spPr>
            <a:xfrm>
              <a:off x="3233026" y="382457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8" name="Google Shape;14078;p88"/>
            <p:cNvSpPr/>
            <p:nvPr/>
          </p:nvSpPr>
          <p:spPr>
            <a:xfrm>
              <a:off x="3232496" y="3770277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9" name="Google Shape;14079;p88"/>
            <p:cNvSpPr/>
            <p:nvPr/>
          </p:nvSpPr>
          <p:spPr>
            <a:xfrm>
              <a:off x="3233026" y="3770838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0" name="Google Shape;14080;p88"/>
            <p:cNvSpPr/>
            <p:nvPr/>
          </p:nvSpPr>
          <p:spPr>
            <a:xfrm>
              <a:off x="3232496" y="3716606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1" name="Google Shape;14081;p88"/>
            <p:cNvSpPr/>
            <p:nvPr/>
          </p:nvSpPr>
          <p:spPr>
            <a:xfrm>
              <a:off x="3178731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2" name="Google Shape;14082;p88"/>
            <p:cNvSpPr/>
            <p:nvPr/>
          </p:nvSpPr>
          <p:spPr>
            <a:xfrm>
              <a:off x="3179292" y="446926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3" name="Google Shape;14083;p88"/>
            <p:cNvSpPr/>
            <p:nvPr/>
          </p:nvSpPr>
          <p:spPr>
            <a:xfrm>
              <a:off x="3178731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4" name="Google Shape;14084;p88"/>
            <p:cNvSpPr/>
            <p:nvPr/>
          </p:nvSpPr>
          <p:spPr>
            <a:xfrm>
              <a:off x="3179292" y="436176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5" name="Google Shape;14085;p88"/>
            <p:cNvSpPr/>
            <p:nvPr/>
          </p:nvSpPr>
          <p:spPr>
            <a:xfrm>
              <a:off x="3178731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6" name="Google Shape;14086;p88"/>
            <p:cNvSpPr/>
            <p:nvPr/>
          </p:nvSpPr>
          <p:spPr>
            <a:xfrm>
              <a:off x="3179292" y="430809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7" name="Google Shape;14087;p88"/>
            <p:cNvSpPr/>
            <p:nvPr/>
          </p:nvSpPr>
          <p:spPr>
            <a:xfrm>
              <a:off x="3178731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8" name="Google Shape;14088;p88"/>
            <p:cNvSpPr/>
            <p:nvPr/>
          </p:nvSpPr>
          <p:spPr>
            <a:xfrm>
              <a:off x="3179292" y="4254332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9" name="Google Shape;14089;p88"/>
            <p:cNvSpPr/>
            <p:nvPr/>
          </p:nvSpPr>
          <p:spPr>
            <a:xfrm>
              <a:off x="3178731" y="4146398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0" name="Google Shape;14090;p88"/>
            <p:cNvSpPr/>
            <p:nvPr/>
          </p:nvSpPr>
          <p:spPr>
            <a:xfrm>
              <a:off x="3179292" y="414692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1" name="Google Shape;14091;p88"/>
            <p:cNvSpPr/>
            <p:nvPr/>
          </p:nvSpPr>
          <p:spPr>
            <a:xfrm>
              <a:off x="3178731" y="3877776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2" name="Google Shape;14092;p88"/>
            <p:cNvSpPr/>
            <p:nvPr/>
          </p:nvSpPr>
          <p:spPr>
            <a:xfrm>
              <a:off x="3179292" y="387830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3" name="Google Shape;14093;p88"/>
            <p:cNvSpPr/>
            <p:nvPr/>
          </p:nvSpPr>
          <p:spPr>
            <a:xfrm>
              <a:off x="3178731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4" name="Google Shape;14094;p88"/>
            <p:cNvSpPr/>
            <p:nvPr/>
          </p:nvSpPr>
          <p:spPr>
            <a:xfrm>
              <a:off x="3179292" y="382457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5" name="Google Shape;14095;p88"/>
            <p:cNvSpPr/>
            <p:nvPr/>
          </p:nvSpPr>
          <p:spPr>
            <a:xfrm>
              <a:off x="3178731" y="3770277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6" name="Google Shape;14096;p88"/>
            <p:cNvSpPr/>
            <p:nvPr/>
          </p:nvSpPr>
          <p:spPr>
            <a:xfrm>
              <a:off x="3179292" y="3770838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7" name="Google Shape;14097;p88"/>
            <p:cNvSpPr/>
            <p:nvPr/>
          </p:nvSpPr>
          <p:spPr>
            <a:xfrm>
              <a:off x="3178731" y="3716606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8" name="Google Shape;14098;p88"/>
            <p:cNvSpPr/>
            <p:nvPr/>
          </p:nvSpPr>
          <p:spPr>
            <a:xfrm>
              <a:off x="3124998" y="446872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9" name="Google Shape;14099;p88"/>
            <p:cNvSpPr/>
            <p:nvPr/>
          </p:nvSpPr>
          <p:spPr>
            <a:xfrm>
              <a:off x="3125543" y="446926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0" name="Google Shape;14100;p88"/>
            <p:cNvSpPr/>
            <p:nvPr/>
          </p:nvSpPr>
          <p:spPr>
            <a:xfrm>
              <a:off x="3124998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1" name="Google Shape;14101;p88"/>
            <p:cNvSpPr/>
            <p:nvPr/>
          </p:nvSpPr>
          <p:spPr>
            <a:xfrm>
              <a:off x="3125543" y="436176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2" name="Google Shape;14102;p88"/>
            <p:cNvSpPr/>
            <p:nvPr/>
          </p:nvSpPr>
          <p:spPr>
            <a:xfrm>
              <a:off x="3124998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3" name="Google Shape;14103;p88"/>
            <p:cNvSpPr/>
            <p:nvPr/>
          </p:nvSpPr>
          <p:spPr>
            <a:xfrm>
              <a:off x="3125543" y="430809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4" name="Google Shape;14104;p88"/>
            <p:cNvSpPr/>
            <p:nvPr/>
          </p:nvSpPr>
          <p:spPr>
            <a:xfrm>
              <a:off x="3124998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5" name="Google Shape;14105;p88"/>
            <p:cNvSpPr/>
            <p:nvPr/>
          </p:nvSpPr>
          <p:spPr>
            <a:xfrm>
              <a:off x="3125543" y="4254332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6" name="Google Shape;14106;p88"/>
            <p:cNvSpPr/>
            <p:nvPr/>
          </p:nvSpPr>
          <p:spPr>
            <a:xfrm>
              <a:off x="3124998" y="4146398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7" name="Google Shape;14107;p88"/>
            <p:cNvSpPr/>
            <p:nvPr/>
          </p:nvSpPr>
          <p:spPr>
            <a:xfrm>
              <a:off x="3125543" y="414692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8" name="Google Shape;14108;p88"/>
            <p:cNvSpPr/>
            <p:nvPr/>
          </p:nvSpPr>
          <p:spPr>
            <a:xfrm>
              <a:off x="3124998" y="3877776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9" name="Google Shape;14109;p88"/>
            <p:cNvSpPr/>
            <p:nvPr/>
          </p:nvSpPr>
          <p:spPr>
            <a:xfrm>
              <a:off x="3124998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0" name="Google Shape;14110;p88"/>
            <p:cNvSpPr/>
            <p:nvPr/>
          </p:nvSpPr>
          <p:spPr>
            <a:xfrm>
              <a:off x="3125543" y="382457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1" name="Google Shape;14111;p88"/>
            <p:cNvSpPr/>
            <p:nvPr/>
          </p:nvSpPr>
          <p:spPr>
            <a:xfrm>
              <a:off x="3124998" y="3770277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2" name="Google Shape;14112;p88"/>
            <p:cNvSpPr/>
            <p:nvPr/>
          </p:nvSpPr>
          <p:spPr>
            <a:xfrm>
              <a:off x="3125543" y="3770838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3" name="Google Shape;14113;p88"/>
            <p:cNvSpPr/>
            <p:nvPr/>
          </p:nvSpPr>
          <p:spPr>
            <a:xfrm>
              <a:off x="3124998" y="3716606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4" name="Google Shape;14114;p88"/>
            <p:cNvSpPr/>
            <p:nvPr/>
          </p:nvSpPr>
          <p:spPr>
            <a:xfrm>
              <a:off x="3071311" y="446872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5" name="Google Shape;14115;p88"/>
            <p:cNvSpPr/>
            <p:nvPr/>
          </p:nvSpPr>
          <p:spPr>
            <a:xfrm>
              <a:off x="3071856" y="4469267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0"/>
                  </a:moveTo>
                  <a:lnTo>
                    <a:pt x="1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6" name="Google Shape;14116;p88"/>
            <p:cNvSpPr/>
            <p:nvPr/>
          </p:nvSpPr>
          <p:spPr>
            <a:xfrm>
              <a:off x="3071311" y="4361239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7" name="Google Shape;14117;p88"/>
            <p:cNvSpPr/>
            <p:nvPr/>
          </p:nvSpPr>
          <p:spPr>
            <a:xfrm>
              <a:off x="3071856" y="4361769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8" name="Google Shape;14118;p88"/>
            <p:cNvSpPr/>
            <p:nvPr/>
          </p:nvSpPr>
          <p:spPr>
            <a:xfrm>
              <a:off x="3071311" y="430755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9" name="Google Shape;14119;p88"/>
            <p:cNvSpPr/>
            <p:nvPr/>
          </p:nvSpPr>
          <p:spPr>
            <a:xfrm>
              <a:off x="3071856" y="4308097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0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0" name="Google Shape;14120;p88"/>
            <p:cNvSpPr/>
            <p:nvPr/>
          </p:nvSpPr>
          <p:spPr>
            <a:xfrm>
              <a:off x="3071311" y="4253803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1" name="Google Shape;14121;p88"/>
            <p:cNvSpPr/>
            <p:nvPr/>
          </p:nvSpPr>
          <p:spPr>
            <a:xfrm>
              <a:off x="3071856" y="4254332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2" name="Google Shape;14122;p88"/>
            <p:cNvSpPr/>
            <p:nvPr/>
          </p:nvSpPr>
          <p:spPr>
            <a:xfrm>
              <a:off x="3071311" y="4146398"/>
              <a:ext cx="54793" cy="54762"/>
            </a:xfrm>
            <a:custGeom>
              <a:rect b="b" l="l" r="r" t="t"/>
              <a:pathLst>
                <a:path extrusionOk="0" h="3516" w="3518">
                  <a:moveTo>
                    <a:pt x="0" y="0"/>
                  </a:moveTo>
                  <a:lnTo>
                    <a:pt x="0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3" name="Google Shape;14123;p88"/>
            <p:cNvSpPr/>
            <p:nvPr/>
          </p:nvSpPr>
          <p:spPr>
            <a:xfrm>
              <a:off x="3017561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4" name="Google Shape;14124;p88"/>
            <p:cNvSpPr/>
            <p:nvPr/>
          </p:nvSpPr>
          <p:spPr>
            <a:xfrm>
              <a:off x="3018122" y="446926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5" name="Google Shape;14125;p88"/>
            <p:cNvSpPr/>
            <p:nvPr/>
          </p:nvSpPr>
          <p:spPr>
            <a:xfrm>
              <a:off x="3017561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6" name="Google Shape;14126;p88"/>
            <p:cNvSpPr/>
            <p:nvPr/>
          </p:nvSpPr>
          <p:spPr>
            <a:xfrm>
              <a:off x="3018122" y="436176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7" name="Google Shape;14127;p88"/>
            <p:cNvSpPr/>
            <p:nvPr/>
          </p:nvSpPr>
          <p:spPr>
            <a:xfrm>
              <a:off x="3017561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8" name="Google Shape;14128;p88"/>
            <p:cNvSpPr/>
            <p:nvPr/>
          </p:nvSpPr>
          <p:spPr>
            <a:xfrm>
              <a:off x="3018122" y="430809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9" name="Google Shape;14129;p88"/>
            <p:cNvSpPr/>
            <p:nvPr/>
          </p:nvSpPr>
          <p:spPr>
            <a:xfrm>
              <a:off x="3017561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0" name="Google Shape;14130;p88"/>
            <p:cNvSpPr/>
            <p:nvPr/>
          </p:nvSpPr>
          <p:spPr>
            <a:xfrm>
              <a:off x="3018122" y="4254332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1" name="Google Shape;14131;p88"/>
            <p:cNvSpPr/>
            <p:nvPr/>
          </p:nvSpPr>
          <p:spPr>
            <a:xfrm>
              <a:off x="2963828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2" name="Google Shape;14132;p88"/>
            <p:cNvSpPr/>
            <p:nvPr/>
          </p:nvSpPr>
          <p:spPr>
            <a:xfrm>
              <a:off x="2964373" y="446926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3" name="Google Shape;14133;p88"/>
            <p:cNvSpPr/>
            <p:nvPr/>
          </p:nvSpPr>
          <p:spPr>
            <a:xfrm>
              <a:off x="2963828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4" name="Google Shape;14134;p88"/>
            <p:cNvSpPr/>
            <p:nvPr/>
          </p:nvSpPr>
          <p:spPr>
            <a:xfrm>
              <a:off x="2964373" y="436176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5" name="Google Shape;14135;p88"/>
            <p:cNvSpPr/>
            <p:nvPr/>
          </p:nvSpPr>
          <p:spPr>
            <a:xfrm>
              <a:off x="2963828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6" name="Google Shape;14136;p88"/>
            <p:cNvSpPr/>
            <p:nvPr/>
          </p:nvSpPr>
          <p:spPr>
            <a:xfrm>
              <a:off x="2964373" y="430809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7" name="Google Shape;14137;p88"/>
            <p:cNvSpPr/>
            <p:nvPr/>
          </p:nvSpPr>
          <p:spPr>
            <a:xfrm>
              <a:off x="2963828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8" name="Google Shape;14138;p88"/>
            <p:cNvSpPr/>
            <p:nvPr/>
          </p:nvSpPr>
          <p:spPr>
            <a:xfrm>
              <a:off x="2964373" y="4254332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9" name="Google Shape;14139;p88"/>
            <p:cNvSpPr/>
            <p:nvPr/>
          </p:nvSpPr>
          <p:spPr>
            <a:xfrm>
              <a:off x="2910141" y="446872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0" name="Google Shape;14140;p88"/>
            <p:cNvSpPr/>
            <p:nvPr/>
          </p:nvSpPr>
          <p:spPr>
            <a:xfrm>
              <a:off x="2910141" y="4361239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1" name="Google Shape;14141;p88"/>
            <p:cNvSpPr/>
            <p:nvPr/>
          </p:nvSpPr>
          <p:spPr>
            <a:xfrm>
              <a:off x="2910670" y="436176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2" name="Google Shape;14142;p88"/>
            <p:cNvSpPr/>
            <p:nvPr/>
          </p:nvSpPr>
          <p:spPr>
            <a:xfrm>
              <a:off x="2910141" y="430755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3" name="Google Shape;14143;p88"/>
            <p:cNvSpPr/>
            <p:nvPr/>
          </p:nvSpPr>
          <p:spPr>
            <a:xfrm>
              <a:off x="2910670" y="430809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4" name="Google Shape;14144;p88"/>
            <p:cNvSpPr/>
            <p:nvPr/>
          </p:nvSpPr>
          <p:spPr>
            <a:xfrm>
              <a:off x="2910141" y="4253803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5" name="Google Shape;14145;p88"/>
            <p:cNvSpPr/>
            <p:nvPr/>
          </p:nvSpPr>
          <p:spPr>
            <a:xfrm>
              <a:off x="2910670" y="4254332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6" name="Google Shape;14146;p88"/>
            <p:cNvSpPr/>
            <p:nvPr/>
          </p:nvSpPr>
          <p:spPr>
            <a:xfrm>
              <a:off x="2856407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7" name="Google Shape;14147;p88"/>
            <p:cNvSpPr/>
            <p:nvPr/>
          </p:nvSpPr>
          <p:spPr>
            <a:xfrm>
              <a:off x="2856407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8" name="Google Shape;14148;p88"/>
            <p:cNvSpPr/>
            <p:nvPr/>
          </p:nvSpPr>
          <p:spPr>
            <a:xfrm>
              <a:off x="2856407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149" name="Google Shape;14149;p88"/>
            <p:cNvGrpSpPr/>
            <p:nvPr/>
          </p:nvGrpSpPr>
          <p:grpSpPr>
            <a:xfrm>
              <a:off x="2856407" y="3717135"/>
              <a:ext cx="699535" cy="860114"/>
              <a:chOff x="2856407" y="3717135"/>
              <a:chExt cx="699535" cy="860114"/>
            </a:xfrm>
          </p:grpSpPr>
          <p:sp>
            <p:nvSpPr>
              <p:cNvPr id="14150" name="Google Shape;14150;p88"/>
              <p:cNvSpPr/>
              <p:nvPr/>
            </p:nvSpPr>
            <p:spPr>
              <a:xfrm>
                <a:off x="3501087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1" name="Google Shape;14151;p88"/>
              <p:cNvSpPr/>
              <p:nvPr/>
            </p:nvSpPr>
            <p:spPr>
              <a:xfrm>
                <a:off x="350163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2" name="Google Shape;14152;p88"/>
              <p:cNvSpPr/>
              <p:nvPr/>
            </p:nvSpPr>
            <p:spPr>
              <a:xfrm>
                <a:off x="3501632" y="436176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3" name="Google Shape;14153;p88"/>
              <p:cNvSpPr/>
              <p:nvPr/>
            </p:nvSpPr>
            <p:spPr>
              <a:xfrm>
                <a:off x="3501632" y="4308097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4" name="Google Shape;14154;p88"/>
              <p:cNvSpPr/>
              <p:nvPr/>
            </p:nvSpPr>
            <p:spPr>
              <a:xfrm>
                <a:off x="3501632" y="4254332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5" name="Google Shape;14155;p88"/>
              <p:cNvSpPr/>
              <p:nvPr/>
            </p:nvSpPr>
            <p:spPr>
              <a:xfrm>
                <a:off x="3447883" y="4469267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6" name="Google Shape;14156;p88"/>
              <p:cNvSpPr/>
              <p:nvPr/>
            </p:nvSpPr>
            <p:spPr>
              <a:xfrm>
                <a:off x="3447338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7" name="Google Shape;14157;p88"/>
              <p:cNvSpPr/>
              <p:nvPr/>
            </p:nvSpPr>
            <p:spPr>
              <a:xfrm>
                <a:off x="3447883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8" name="Google Shape;14158;p88"/>
              <p:cNvSpPr/>
              <p:nvPr/>
            </p:nvSpPr>
            <p:spPr>
              <a:xfrm>
                <a:off x="3447338" y="4200069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9" name="Google Shape;14159;p88"/>
              <p:cNvSpPr/>
              <p:nvPr/>
            </p:nvSpPr>
            <p:spPr>
              <a:xfrm>
                <a:off x="3447883" y="420059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0" name="Google Shape;14160;p88"/>
              <p:cNvSpPr/>
              <p:nvPr/>
            </p:nvSpPr>
            <p:spPr>
              <a:xfrm>
                <a:off x="3393666" y="4522425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6" y="3519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1" name="Google Shape;14161;p88"/>
              <p:cNvSpPr/>
              <p:nvPr/>
            </p:nvSpPr>
            <p:spPr>
              <a:xfrm>
                <a:off x="3394196" y="4522939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2" name="Google Shape;14162;p88"/>
              <p:cNvSpPr/>
              <p:nvPr/>
            </p:nvSpPr>
            <p:spPr>
              <a:xfrm>
                <a:off x="3393666" y="4414973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3" name="Google Shape;14163;p88"/>
              <p:cNvSpPr/>
              <p:nvPr/>
            </p:nvSpPr>
            <p:spPr>
              <a:xfrm>
                <a:off x="3394196" y="4415503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4" name="Google Shape;14164;p88"/>
              <p:cNvSpPr/>
              <p:nvPr/>
            </p:nvSpPr>
            <p:spPr>
              <a:xfrm>
                <a:off x="3393666" y="4200069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5" name="Google Shape;14165;p88"/>
              <p:cNvSpPr/>
              <p:nvPr/>
            </p:nvSpPr>
            <p:spPr>
              <a:xfrm>
                <a:off x="3394196" y="4200599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6" name="Google Shape;14166;p88"/>
              <p:cNvSpPr/>
              <p:nvPr/>
            </p:nvSpPr>
            <p:spPr>
              <a:xfrm>
                <a:off x="3339917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7" name="Google Shape;14167;p88"/>
              <p:cNvSpPr/>
              <p:nvPr/>
            </p:nvSpPr>
            <p:spPr>
              <a:xfrm>
                <a:off x="3340462" y="452293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8" name="Google Shape;14168;p88"/>
              <p:cNvSpPr/>
              <p:nvPr/>
            </p:nvSpPr>
            <p:spPr>
              <a:xfrm>
                <a:off x="3339917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9" name="Google Shape;14169;p88"/>
              <p:cNvSpPr/>
              <p:nvPr/>
            </p:nvSpPr>
            <p:spPr>
              <a:xfrm>
                <a:off x="334046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0" name="Google Shape;14170;p88"/>
              <p:cNvSpPr/>
              <p:nvPr/>
            </p:nvSpPr>
            <p:spPr>
              <a:xfrm>
                <a:off x="3339917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1" name="Google Shape;14171;p88"/>
              <p:cNvSpPr/>
              <p:nvPr/>
            </p:nvSpPr>
            <p:spPr>
              <a:xfrm>
                <a:off x="3340462" y="420059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2" name="Google Shape;14172;p88"/>
              <p:cNvSpPr/>
              <p:nvPr/>
            </p:nvSpPr>
            <p:spPr>
              <a:xfrm>
                <a:off x="3286168" y="4522425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0"/>
                    </a:moveTo>
                    <a:lnTo>
                      <a:pt x="0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3" name="Google Shape;14173;p88"/>
              <p:cNvSpPr/>
              <p:nvPr/>
            </p:nvSpPr>
            <p:spPr>
              <a:xfrm>
                <a:off x="3286697" y="4522939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4" name="Google Shape;14174;p88"/>
              <p:cNvSpPr/>
              <p:nvPr/>
            </p:nvSpPr>
            <p:spPr>
              <a:xfrm>
                <a:off x="3286168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5" name="Google Shape;14175;p88"/>
              <p:cNvSpPr/>
              <p:nvPr/>
            </p:nvSpPr>
            <p:spPr>
              <a:xfrm>
                <a:off x="3286697" y="4415503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6" name="Google Shape;14176;p88"/>
              <p:cNvSpPr/>
              <p:nvPr/>
            </p:nvSpPr>
            <p:spPr>
              <a:xfrm>
                <a:off x="3286168" y="4200069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7" name="Google Shape;14177;p88"/>
              <p:cNvSpPr/>
              <p:nvPr/>
            </p:nvSpPr>
            <p:spPr>
              <a:xfrm>
                <a:off x="3286697" y="4200599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8" name="Google Shape;14178;p88"/>
              <p:cNvSpPr/>
              <p:nvPr/>
            </p:nvSpPr>
            <p:spPr>
              <a:xfrm>
                <a:off x="3286697" y="4146927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9" name="Google Shape;14179;p88"/>
              <p:cNvSpPr/>
              <p:nvPr/>
            </p:nvSpPr>
            <p:spPr>
              <a:xfrm>
                <a:off x="3286168" y="38240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0" name="Google Shape;14180;p88"/>
              <p:cNvSpPr/>
              <p:nvPr/>
            </p:nvSpPr>
            <p:spPr>
              <a:xfrm>
                <a:off x="3286697" y="382457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1" name="Google Shape;14181;p88"/>
              <p:cNvSpPr/>
              <p:nvPr/>
            </p:nvSpPr>
            <p:spPr>
              <a:xfrm>
                <a:off x="3286168" y="3770277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0" y="1"/>
                    </a:moveTo>
                    <a:lnTo>
                      <a:pt x="0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2" name="Google Shape;14182;p88"/>
              <p:cNvSpPr/>
              <p:nvPr/>
            </p:nvSpPr>
            <p:spPr>
              <a:xfrm>
                <a:off x="3286697" y="3770838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3" name="Google Shape;14183;p88"/>
              <p:cNvSpPr/>
              <p:nvPr/>
            </p:nvSpPr>
            <p:spPr>
              <a:xfrm>
                <a:off x="3232496" y="4522425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4" name="Google Shape;14184;p88"/>
              <p:cNvSpPr/>
              <p:nvPr/>
            </p:nvSpPr>
            <p:spPr>
              <a:xfrm>
                <a:off x="3233026" y="4522939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5" name="Google Shape;14185;p88"/>
              <p:cNvSpPr/>
              <p:nvPr/>
            </p:nvSpPr>
            <p:spPr>
              <a:xfrm>
                <a:off x="3232496" y="4414973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6" name="Google Shape;14186;p88"/>
              <p:cNvSpPr/>
              <p:nvPr/>
            </p:nvSpPr>
            <p:spPr>
              <a:xfrm>
                <a:off x="3233026" y="4415503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7" name="Google Shape;14187;p88"/>
              <p:cNvSpPr/>
              <p:nvPr/>
            </p:nvSpPr>
            <p:spPr>
              <a:xfrm>
                <a:off x="3232496" y="4200069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8" name="Google Shape;14188;p88"/>
              <p:cNvSpPr/>
              <p:nvPr/>
            </p:nvSpPr>
            <p:spPr>
              <a:xfrm>
                <a:off x="3233026" y="4200599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9" name="Google Shape;14189;p88"/>
              <p:cNvSpPr/>
              <p:nvPr/>
            </p:nvSpPr>
            <p:spPr>
              <a:xfrm>
                <a:off x="3232496" y="4092633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0" name="Google Shape;14190;p88"/>
              <p:cNvSpPr/>
              <p:nvPr/>
            </p:nvSpPr>
            <p:spPr>
              <a:xfrm>
                <a:off x="3233026" y="4093178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1" name="Google Shape;14191;p88"/>
              <p:cNvSpPr/>
              <p:nvPr/>
            </p:nvSpPr>
            <p:spPr>
              <a:xfrm>
                <a:off x="3233026" y="387830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2" name="Google Shape;14192;p88"/>
              <p:cNvSpPr/>
              <p:nvPr/>
            </p:nvSpPr>
            <p:spPr>
              <a:xfrm>
                <a:off x="3233026" y="371713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3" name="Google Shape;14193;p88"/>
              <p:cNvSpPr/>
              <p:nvPr/>
            </p:nvSpPr>
            <p:spPr>
              <a:xfrm>
                <a:off x="3178731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4" name="Google Shape;14194;p88"/>
              <p:cNvSpPr/>
              <p:nvPr/>
            </p:nvSpPr>
            <p:spPr>
              <a:xfrm>
                <a:off x="3179292" y="452293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5" name="Google Shape;14195;p88"/>
              <p:cNvSpPr/>
              <p:nvPr/>
            </p:nvSpPr>
            <p:spPr>
              <a:xfrm>
                <a:off x="3178731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6" name="Google Shape;14196;p88"/>
              <p:cNvSpPr/>
              <p:nvPr/>
            </p:nvSpPr>
            <p:spPr>
              <a:xfrm>
                <a:off x="317929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7" name="Google Shape;14197;p88"/>
              <p:cNvSpPr/>
              <p:nvPr/>
            </p:nvSpPr>
            <p:spPr>
              <a:xfrm>
                <a:off x="3178731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8" name="Google Shape;14198;p88"/>
              <p:cNvSpPr/>
              <p:nvPr/>
            </p:nvSpPr>
            <p:spPr>
              <a:xfrm>
                <a:off x="3179292" y="420059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9" name="Google Shape;14199;p88"/>
              <p:cNvSpPr/>
              <p:nvPr/>
            </p:nvSpPr>
            <p:spPr>
              <a:xfrm>
                <a:off x="3178731" y="409263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0" name="Google Shape;14200;p88"/>
              <p:cNvSpPr/>
              <p:nvPr/>
            </p:nvSpPr>
            <p:spPr>
              <a:xfrm>
                <a:off x="3179292" y="4093178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1" name="Google Shape;14201;p88"/>
              <p:cNvSpPr/>
              <p:nvPr/>
            </p:nvSpPr>
            <p:spPr>
              <a:xfrm>
                <a:off x="3178731" y="403894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2" name="Google Shape;14202;p88"/>
              <p:cNvSpPr/>
              <p:nvPr/>
            </p:nvSpPr>
            <p:spPr>
              <a:xfrm>
                <a:off x="3179292" y="4039491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3" name="Google Shape;14203;p88"/>
              <p:cNvSpPr/>
              <p:nvPr/>
            </p:nvSpPr>
            <p:spPr>
              <a:xfrm>
                <a:off x="3178731" y="3985196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4" name="Google Shape;14204;p88"/>
              <p:cNvSpPr/>
              <p:nvPr/>
            </p:nvSpPr>
            <p:spPr>
              <a:xfrm>
                <a:off x="3179292" y="398574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5" name="Google Shape;14205;p88"/>
              <p:cNvSpPr/>
              <p:nvPr/>
            </p:nvSpPr>
            <p:spPr>
              <a:xfrm>
                <a:off x="3178731" y="3931463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6" name="Google Shape;14206;p88"/>
              <p:cNvSpPr/>
              <p:nvPr/>
            </p:nvSpPr>
            <p:spPr>
              <a:xfrm>
                <a:off x="3179292" y="393200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7" name="Google Shape;14207;p88"/>
              <p:cNvSpPr/>
              <p:nvPr/>
            </p:nvSpPr>
            <p:spPr>
              <a:xfrm>
                <a:off x="3179292" y="37171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8" name="Google Shape;14208;p88"/>
              <p:cNvSpPr/>
              <p:nvPr/>
            </p:nvSpPr>
            <p:spPr>
              <a:xfrm>
                <a:off x="3124998" y="4522425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9" name="Google Shape;14209;p88"/>
              <p:cNvSpPr/>
              <p:nvPr/>
            </p:nvSpPr>
            <p:spPr>
              <a:xfrm>
                <a:off x="3125543" y="4522939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0" name="Google Shape;14210;p88"/>
              <p:cNvSpPr/>
              <p:nvPr/>
            </p:nvSpPr>
            <p:spPr>
              <a:xfrm>
                <a:off x="3124998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1" name="Google Shape;14211;p88"/>
              <p:cNvSpPr/>
              <p:nvPr/>
            </p:nvSpPr>
            <p:spPr>
              <a:xfrm>
                <a:off x="3125543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2" name="Google Shape;14212;p88"/>
              <p:cNvSpPr/>
              <p:nvPr/>
            </p:nvSpPr>
            <p:spPr>
              <a:xfrm>
                <a:off x="3124998" y="4200069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3" name="Google Shape;14213;p88"/>
              <p:cNvSpPr/>
              <p:nvPr/>
            </p:nvSpPr>
            <p:spPr>
              <a:xfrm>
                <a:off x="3125543" y="420059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4" name="Google Shape;14214;p88"/>
              <p:cNvSpPr/>
              <p:nvPr/>
            </p:nvSpPr>
            <p:spPr>
              <a:xfrm>
                <a:off x="3124998" y="409263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5" name="Google Shape;14215;p88"/>
              <p:cNvSpPr/>
              <p:nvPr/>
            </p:nvSpPr>
            <p:spPr>
              <a:xfrm>
                <a:off x="3125543" y="4093178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6" name="Google Shape;14216;p88"/>
              <p:cNvSpPr/>
              <p:nvPr/>
            </p:nvSpPr>
            <p:spPr>
              <a:xfrm>
                <a:off x="3125543" y="387830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7" name="Google Shape;14217;p88"/>
              <p:cNvSpPr/>
              <p:nvPr/>
            </p:nvSpPr>
            <p:spPr>
              <a:xfrm>
                <a:off x="3125543" y="37171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8" name="Google Shape;14218;p88"/>
              <p:cNvSpPr/>
              <p:nvPr/>
            </p:nvSpPr>
            <p:spPr>
              <a:xfrm>
                <a:off x="3071311" y="4522425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0" y="0"/>
                    </a:moveTo>
                    <a:lnTo>
                      <a:pt x="0" y="3519"/>
                    </a:lnTo>
                    <a:lnTo>
                      <a:pt x="3518" y="3519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9" name="Google Shape;14219;p88"/>
              <p:cNvSpPr/>
              <p:nvPr/>
            </p:nvSpPr>
            <p:spPr>
              <a:xfrm>
                <a:off x="3071856" y="4522939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0" name="Google Shape;14220;p88"/>
              <p:cNvSpPr/>
              <p:nvPr/>
            </p:nvSpPr>
            <p:spPr>
              <a:xfrm>
                <a:off x="3071311" y="4414973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1" name="Google Shape;14221;p88"/>
              <p:cNvSpPr/>
              <p:nvPr/>
            </p:nvSpPr>
            <p:spPr>
              <a:xfrm>
                <a:off x="3071856" y="4415503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2" name="Google Shape;14222;p88"/>
              <p:cNvSpPr/>
              <p:nvPr/>
            </p:nvSpPr>
            <p:spPr>
              <a:xfrm>
                <a:off x="3071311" y="4200069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3" name="Google Shape;14223;p88"/>
              <p:cNvSpPr/>
              <p:nvPr/>
            </p:nvSpPr>
            <p:spPr>
              <a:xfrm>
                <a:off x="3071856" y="420059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4" name="Google Shape;14224;p88"/>
              <p:cNvSpPr/>
              <p:nvPr/>
            </p:nvSpPr>
            <p:spPr>
              <a:xfrm>
                <a:off x="3071856" y="4146927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5" name="Google Shape;14225;p88"/>
              <p:cNvSpPr/>
              <p:nvPr/>
            </p:nvSpPr>
            <p:spPr>
              <a:xfrm>
                <a:off x="3071311" y="382404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6" name="Google Shape;14226;p88"/>
              <p:cNvSpPr/>
              <p:nvPr/>
            </p:nvSpPr>
            <p:spPr>
              <a:xfrm>
                <a:off x="3071856" y="382457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7" name="Google Shape;14227;p88"/>
              <p:cNvSpPr/>
              <p:nvPr/>
            </p:nvSpPr>
            <p:spPr>
              <a:xfrm>
                <a:off x="3071311" y="3770277"/>
                <a:ext cx="54793" cy="54871"/>
              </a:xfrm>
              <a:custGeom>
                <a:rect b="b" l="l" r="r" t="t"/>
                <a:pathLst>
                  <a:path extrusionOk="0" h="3523" w="3518">
                    <a:moveTo>
                      <a:pt x="0" y="1"/>
                    </a:moveTo>
                    <a:lnTo>
                      <a:pt x="0" y="3522"/>
                    </a:lnTo>
                    <a:lnTo>
                      <a:pt x="3518" y="3522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8" name="Google Shape;14228;p88"/>
              <p:cNvSpPr/>
              <p:nvPr/>
            </p:nvSpPr>
            <p:spPr>
              <a:xfrm>
                <a:off x="3071856" y="377083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9" name="Google Shape;14229;p88"/>
              <p:cNvSpPr/>
              <p:nvPr/>
            </p:nvSpPr>
            <p:spPr>
              <a:xfrm>
                <a:off x="3017561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0" name="Google Shape;14230;p88"/>
              <p:cNvSpPr/>
              <p:nvPr/>
            </p:nvSpPr>
            <p:spPr>
              <a:xfrm>
                <a:off x="3018122" y="452293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1" name="Google Shape;14231;p88"/>
              <p:cNvSpPr/>
              <p:nvPr/>
            </p:nvSpPr>
            <p:spPr>
              <a:xfrm>
                <a:off x="3017561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2" name="Google Shape;14232;p88"/>
              <p:cNvSpPr/>
              <p:nvPr/>
            </p:nvSpPr>
            <p:spPr>
              <a:xfrm>
                <a:off x="301812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3" name="Google Shape;14233;p88"/>
              <p:cNvSpPr/>
              <p:nvPr/>
            </p:nvSpPr>
            <p:spPr>
              <a:xfrm>
                <a:off x="3017561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4" name="Google Shape;14234;p88"/>
              <p:cNvSpPr/>
              <p:nvPr/>
            </p:nvSpPr>
            <p:spPr>
              <a:xfrm>
                <a:off x="3018122" y="420059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5" name="Google Shape;14235;p88"/>
              <p:cNvSpPr/>
              <p:nvPr/>
            </p:nvSpPr>
            <p:spPr>
              <a:xfrm>
                <a:off x="2963828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6" name="Google Shape;14236;p88"/>
              <p:cNvSpPr/>
              <p:nvPr/>
            </p:nvSpPr>
            <p:spPr>
              <a:xfrm>
                <a:off x="2964373" y="4522939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7" name="Google Shape;14237;p88"/>
              <p:cNvSpPr/>
              <p:nvPr/>
            </p:nvSpPr>
            <p:spPr>
              <a:xfrm>
                <a:off x="2963828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8" name="Google Shape;14238;p88"/>
              <p:cNvSpPr/>
              <p:nvPr/>
            </p:nvSpPr>
            <p:spPr>
              <a:xfrm>
                <a:off x="2964373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9" name="Google Shape;14239;p88"/>
              <p:cNvSpPr/>
              <p:nvPr/>
            </p:nvSpPr>
            <p:spPr>
              <a:xfrm>
                <a:off x="2963828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0" name="Google Shape;14240;p88"/>
              <p:cNvSpPr/>
              <p:nvPr/>
            </p:nvSpPr>
            <p:spPr>
              <a:xfrm>
                <a:off x="2964373" y="420059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1" name="Google Shape;14241;p88"/>
              <p:cNvSpPr/>
              <p:nvPr/>
            </p:nvSpPr>
            <p:spPr>
              <a:xfrm>
                <a:off x="2910670" y="4469267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2" name="Google Shape;14242;p88"/>
              <p:cNvSpPr/>
              <p:nvPr/>
            </p:nvSpPr>
            <p:spPr>
              <a:xfrm>
                <a:off x="2910141" y="4414973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3" name="Google Shape;14243;p88"/>
              <p:cNvSpPr/>
              <p:nvPr/>
            </p:nvSpPr>
            <p:spPr>
              <a:xfrm>
                <a:off x="2910670" y="4415503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4" name="Google Shape;14244;p88"/>
              <p:cNvSpPr/>
              <p:nvPr/>
            </p:nvSpPr>
            <p:spPr>
              <a:xfrm>
                <a:off x="2910141" y="4200069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5" name="Google Shape;14245;p88"/>
              <p:cNvSpPr/>
              <p:nvPr/>
            </p:nvSpPr>
            <p:spPr>
              <a:xfrm>
                <a:off x="2910670" y="4200599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6" name="Google Shape;14246;p88"/>
              <p:cNvSpPr/>
              <p:nvPr/>
            </p:nvSpPr>
            <p:spPr>
              <a:xfrm>
                <a:off x="2856407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7" name="Google Shape;14247;p88"/>
              <p:cNvSpPr/>
              <p:nvPr/>
            </p:nvSpPr>
            <p:spPr>
              <a:xfrm>
                <a:off x="2856936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8" name="Google Shape;14248;p88"/>
              <p:cNvSpPr/>
              <p:nvPr/>
            </p:nvSpPr>
            <p:spPr>
              <a:xfrm>
                <a:off x="2856936" y="436176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9" name="Google Shape;14249;p88"/>
              <p:cNvSpPr/>
              <p:nvPr/>
            </p:nvSpPr>
            <p:spPr>
              <a:xfrm>
                <a:off x="2856936" y="4308097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50" name="Google Shape;14250;p88"/>
              <p:cNvSpPr/>
              <p:nvPr/>
            </p:nvSpPr>
            <p:spPr>
              <a:xfrm>
                <a:off x="2856936" y="4254332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251" name="Google Shape;14251;p88"/>
          <p:cNvGrpSpPr/>
          <p:nvPr/>
        </p:nvGrpSpPr>
        <p:grpSpPr>
          <a:xfrm>
            <a:off x="722243" y="2313788"/>
            <a:ext cx="753207" cy="1129250"/>
            <a:chOff x="722243" y="2389988"/>
            <a:chExt cx="753207" cy="1129250"/>
          </a:xfrm>
        </p:grpSpPr>
        <p:sp>
          <p:nvSpPr>
            <p:cNvPr id="14252" name="Google Shape;14252;p88"/>
            <p:cNvSpPr/>
            <p:nvPr/>
          </p:nvSpPr>
          <p:spPr>
            <a:xfrm>
              <a:off x="1366861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3" name="Google Shape;14253;p88"/>
            <p:cNvSpPr/>
            <p:nvPr/>
          </p:nvSpPr>
          <p:spPr>
            <a:xfrm>
              <a:off x="1367422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4" name="Google Shape;14254;p88"/>
            <p:cNvSpPr/>
            <p:nvPr/>
          </p:nvSpPr>
          <p:spPr>
            <a:xfrm>
              <a:off x="1366861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5" name="Google Shape;14255;p88"/>
            <p:cNvSpPr/>
            <p:nvPr/>
          </p:nvSpPr>
          <p:spPr>
            <a:xfrm>
              <a:off x="1367422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6" name="Google Shape;14256;p88"/>
            <p:cNvSpPr/>
            <p:nvPr/>
          </p:nvSpPr>
          <p:spPr>
            <a:xfrm>
              <a:off x="1366861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7" name="Google Shape;14257;p88"/>
            <p:cNvSpPr/>
            <p:nvPr/>
          </p:nvSpPr>
          <p:spPr>
            <a:xfrm>
              <a:off x="1367422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8" name="Google Shape;14258;p88"/>
            <p:cNvSpPr/>
            <p:nvPr/>
          </p:nvSpPr>
          <p:spPr>
            <a:xfrm>
              <a:off x="1366861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9" name="Google Shape;14259;p88"/>
            <p:cNvSpPr/>
            <p:nvPr/>
          </p:nvSpPr>
          <p:spPr>
            <a:xfrm>
              <a:off x="1367422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0" name="Google Shape;14260;p88"/>
            <p:cNvSpPr/>
            <p:nvPr/>
          </p:nvSpPr>
          <p:spPr>
            <a:xfrm>
              <a:off x="1366861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1" name="Google Shape;14261;p88"/>
            <p:cNvSpPr/>
            <p:nvPr/>
          </p:nvSpPr>
          <p:spPr>
            <a:xfrm>
              <a:off x="1367422" y="30889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2" name="Google Shape;14262;p88"/>
            <p:cNvSpPr/>
            <p:nvPr/>
          </p:nvSpPr>
          <p:spPr>
            <a:xfrm>
              <a:off x="1366861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3" name="Google Shape;14263;p88"/>
            <p:cNvSpPr/>
            <p:nvPr/>
          </p:nvSpPr>
          <p:spPr>
            <a:xfrm>
              <a:off x="1367422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4" name="Google Shape;14264;p88"/>
            <p:cNvSpPr/>
            <p:nvPr/>
          </p:nvSpPr>
          <p:spPr>
            <a:xfrm>
              <a:off x="1366861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5" name="Google Shape;14265;p88"/>
            <p:cNvSpPr/>
            <p:nvPr/>
          </p:nvSpPr>
          <p:spPr>
            <a:xfrm>
              <a:off x="1367422" y="298147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6" name="Google Shape;14266;p88"/>
            <p:cNvSpPr/>
            <p:nvPr/>
          </p:nvSpPr>
          <p:spPr>
            <a:xfrm>
              <a:off x="1366861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7" name="Google Shape;14267;p88"/>
            <p:cNvSpPr/>
            <p:nvPr/>
          </p:nvSpPr>
          <p:spPr>
            <a:xfrm>
              <a:off x="1367422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8" name="Google Shape;14268;p88"/>
            <p:cNvSpPr/>
            <p:nvPr/>
          </p:nvSpPr>
          <p:spPr>
            <a:xfrm>
              <a:off x="1366861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9" name="Google Shape;14269;p88"/>
            <p:cNvSpPr/>
            <p:nvPr/>
          </p:nvSpPr>
          <p:spPr>
            <a:xfrm>
              <a:off x="1367422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0" name="Google Shape;14270;p88"/>
            <p:cNvSpPr/>
            <p:nvPr/>
          </p:nvSpPr>
          <p:spPr>
            <a:xfrm>
              <a:off x="1366861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1" name="Google Shape;14271;p88"/>
            <p:cNvSpPr/>
            <p:nvPr/>
          </p:nvSpPr>
          <p:spPr>
            <a:xfrm>
              <a:off x="1367422" y="2820309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2" name="Google Shape;14272;p88"/>
            <p:cNvSpPr/>
            <p:nvPr/>
          </p:nvSpPr>
          <p:spPr>
            <a:xfrm>
              <a:off x="1366861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3" name="Google Shape;14273;p88"/>
            <p:cNvSpPr/>
            <p:nvPr/>
          </p:nvSpPr>
          <p:spPr>
            <a:xfrm>
              <a:off x="1367422" y="276656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4" name="Google Shape;14274;p88"/>
            <p:cNvSpPr/>
            <p:nvPr/>
          </p:nvSpPr>
          <p:spPr>
            <a:xfrm>
              <a:off x="1366861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5" name="Google Shape;14275;p88"/>
            <p:cNvSpPr/>
            <p:nvPr/>
          </p:nvSpPr>
          <p:spPr>
            <a:xfrm>
              <a:off x="1367422" y="2712888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6" name="Google Shape;14276;p88"/>
            <p:cNvSpPr/>
            <p:nvPr/>
          </p:nvSpPr>
          <p:spPr>
            <a:xfrm>
              <a:off x="1366861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7" name="Google Shape;14277;p88"/>
            <p:cNvSpPr/>
            <p:nvPr/>
          </p:nvSpPr>
          <p:spPr>
            <a:xfrm>
              <a:off x="1367422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8" name="Google Shape;14278;p88"/>
            <p:cNvSpPr/>
            <p:nvPr/>
          </p:nvSpPr>
          <p:spPr>
            <a:xfrm>
              <a:off x="1366861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9" name="Google Shape;14279;p88"/>
            <p:cNvSpPr/>
            <p:nvPr/>
          </p:nvSpPr>
          <p:spPr>
            <a:xfrm>
              <a:off x="1367422" y="260539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0" name="Google Shape;14280;p88"/>
            <p:cNvSpPr/>
            <p:nvPr/>
          </p:nvSpPr>
          <p:spPr>
            <a:xfrm>
              <a:off x="1366861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1" name="Google Shape;14281;p88"/>
            <p:cNvSpPr/>
            <p:nvPr/>
          </p:nvSpPr>
          <p:spPr>
            <a:xfrm>
              <a:off x="1367422" y="255170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2" name="Google Shape;14282;p88"/>
            <p:cNvSpPr/>
            <p:nvPr/>
          </p:nvSpPr>
          <p:spPr>
            <a:xfrm>
              <a:off x="1366861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3" name="Google Shape;14283;p88"/>
            <p:cNvSpPr/>
            <p:nvPr/>
          </p:nvSpPr>
          <p:spPr>
            <a:xfrm>
              <a:off x="1367422" y="2497953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4" name="Google Shape;14284;p88"/>
            <p:cNvSpPr/>
            <p:nvPr/>
          </p:nvSpPr>
          <p:spPr>
            <a:xfrm>
              <a:off x="1366861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5" name="Google Shape;14285;p88"/>
            <p:cNvSpPr/>
            <p:nvPr/>
          </p:nvSpPr>
          <p:spPr>
            <a:xfrm>
              <a:off x="1367422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6" name="Google Shape;14286;p88"/>
            <p:cNvSpPr/>
            <p:nvPr/>
          </p:nvSpPr>
          <p:spPr>
            <a:xfrm>
              <a:off x="1313174" y="3303274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7" name="Google Shape;14287;p88"/>
            <p:cNvSpPr/>
            <p:nvPr/>
          </p:nvSpPr>
          <p:spPr>
            <a:xfrm>
              <a:off x="1313720" y="330382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8" name="Google Shape;14288;p88"/>
            <p:cNvSpPr/>
            <p:nvPr/>
          </p:nvSpPr>
          <p:spPr>
            <a:xfrm>
              <a:off x="1313174" y="324954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9" name="Google Shape;14289;p88"/>
            <p:cNvSpPr/>
            <p:nvPr/>
          </p:nvSpPr>
          <p:spPr>
            <a:xfrm>
              <a:off x="1313720" y="325008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0" name="Google Shape;14290;p88"/>
            <p:cNvSpPr/>
            <p:nvPr/>
          </p:nvSpPr>
          <p:spPr>
            <a:xfrm>
              <a:off x="1313174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1" name="Google Shape;14291;p88"/>
            <p:cNvSpPr/>
            <p:nvPr/>
          </p:nvSpPr>
          <p:spPr>
            <a:xfrm>
              <a:off x="1313720" y="319635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2" name="Google Shape;14292;p88"/>
            <p:cNvSpPr/>
            <p:nvPr/>
          </p:nvSpPr>
          <p:spPr>
            <a:xfrm>
              <a:off x="1313174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0" y="0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3" name="Google Shape;14293;p88"/>
            <p:cNvSpPr/>
            <p:nvPr/>
          </p:nvSpPr>
          <p:spPr>
            <a:xfrm>
              <a:off x="1313720" y="314264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4" name="Google Shape;14294;p88"/>
            <p:cNvSpPr/>
            <p:nvPr/>
          </p:nvSpPr>
          <p:spPr>
            <a:xfrm>
              <a:off x="1313174" y="308837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5" name="Google Shape;14295;p88"/>
            <p:cNvSpPr/>
            <p:nvPr/>
          </p:nvSpPr>
          <p:spPr>
            <a:xfrm>
              <a:off x="1313720" y="30889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6" name="Google Shape;14296;p88"/>
            <p:cNvSpPr/>
            <p:nvPr/>
          </p:nvSpPr>
          <p:spPr>
            <a:xfrm>
              <a:off x="1313174" y="303462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7" name="Google Shape;14297;p88"/>
            <p:cNvSpPr/>
            <p:nvPr/>
          </p:nvSpPr>
          <p:spPr>
            <a:xfrm>
              <a:off x="1313720" y="303515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8" name="Google Shape;14298;p88"/>
            <p:cNvSpPr/>
            <p:nvPr/>
          </p:nvSpPr>
          <p:spPr>
            <a:xfrm>
              <a:off x="1313174" y="2980950"/>
              <a:ext cx="54793" cy="54762"/>
            </a:xfrm>
            <a:custGeom>
              <a:rect b="b" l="l" r="r" t="t"/>
              <a:pathLst>
                <a:path extrusionOk="0" h="3516" w="3518">
                  <a:moveTo>
                    <a:pt x="0" y="0"/>
                  </a:moveTo>
                  <a:lnTo>
                    <a:pt x="0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9" name="Google Shape;14299;p88"/>
            <p:cNvSpPr/>
            <p:nvPr/>
          </p:nvSpPr>
          <p:spPr>
            <a:xfrm>
              <a:off x="1313720" y="298147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0" name="Google Shape;14300;p88"/>
            <p:cNvSpPr/>
            <p:nvPr/>
          </p:nvSpPr>
          <p:spPr>
            <a:xfrm>
              <a:off x="1313174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1" name="Google Shape;14301;p88"/>
            <p:cNvSpPr/>
            <p:nvPr/>
          </p:nvSpPr>
          <p:spPr>
            <a:xfrm>
              <a:off x="1313720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1" y="0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2" name="Google Shape;14302;p88"/>
            <p:cNvSpPr/>
            <p:nvPr/>
          </p:nvSpPr>
          <p:spPr>
            <a:xfrm>
              <a:off x="1313174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3" name="Google Shape;14303;p88"/>
            <p:cNvSpPr/>
            <p:nvPr/>
          </p:nvSpPr>
          <p:spPr>
            <a:xfrm>
              <a:off x="1313720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1" y="0"/>
                  </a:moveTo>
                  <a:lnTo>
                    <a:pt x="1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4" name="Google Shape;14304;p88"/>
            <p:cNvSpPr/>
            <p:nvPr/>
          </p:nvSpPr>
          <p:spPr>
            <a:xfrm>
              <a:off x="1313174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5" name="Google Shape;14305;p88"/>
            <p:cNvSpPr/>
            <p:nvPr/>
          </p:nvSpPr>
          <p:spPr>
            <a:xfrm>
              <a:off x="1313174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6" name="Google Shape;14306;p88"/>
            <p:cNvSpPr/>
            <p:nvPr/>
          </p:nvSpPr>
          <p:spPr>
            <a:xfrm>
              <a:off x="1313174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7" name="Google Shape;14307;p88"/>
            <p:cNvSpPr/>
            <p:nvPr/>
          </p:nvSpPr>
          <p:spPr>
            <a:xfrm>
              <a:off x="1313174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8" name="Google Shape;14308;p88"/>
            <p:cNvSpPr/>
            <p:nvPr/>
          </p:nvSpPr>
          <p:spPr>
            <a:xfrm>
              <a:off x="1313174" y="2604860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9" name="Google Shape;14309;p88"/>
            <p:cNvSpPr/>
            <p:nvPr/>
          </p:nvSpPr>
          <p:spPr>
            <a:xfrm>
              <a:off x="1313174" y="255115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1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0" name="Google Shape;14310;p88"/>
            <p:cNvSpPr/>
            <p:nvPr/>
          </p:nvSpPr>
          <p:spPr>
            <a:xfrm>
              <a:off x="1313174" y="249742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1" name="Google Shape;14311;p88"/>
            <p:cNvSpPr/>
            <p:nvPr/>
          </p:nvSpPr>
          <p:spPr>
            <a:xfrm>
              <a:off x="1313174" y="244365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2" name="Google Shape;14312;p88"/>
            <p:cNvSpPr/>
            <p:nvPr/>
          </p:nvSpPr>
          <p:spPr>
            <a:xfrm>
              <a:off x="1313720" y="244422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3" name="Google Shape;14313;p88"/>
            <p:cNvSpPr/>
            <p:nvPr/>
          </p:nvSpPr>
          <p:spPr>
            <a:xfrm>
              <a:off x="1259441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4" name="Google Shape;14314;p88"/>
            <p:cNvSpPr/>
            <p:nvPr/>
          </p:nvSpPr>
          <p:spPr>
            <a:xfrm>
              <a:off x="1259986" y="3357507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5" name="Google Shape;14315;p88"/>
            <p:cNvSpPr/>
            <p:nvPr/>
          </p:nvSpPr>
          <p:spPr>
            <a:xfrm>
              <a:off x="1259441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6" name="Google Shape;14316;p88"/>
            <p:cNvSpPr/>
            <p:nvPr/>
          </p:nvSpPr>
          <p:spPr>
            <a:xfrm>
              <a:off x="1259986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7" name="Google Shape;14317;p88"/>
            <p:cNvSpPr/>
            <p:nvPr/>
          </p:nvSpPr>
          <p:spPr>
            <a:xfrm>
              <a:off x="1259441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8" name="Google Shape;14318;p88"/>
            <p:cNvSpPr/>
            <p:nvPr/>
          </p:nvSpPr>
          <p:spPr>
            <a:xfrm>
              <a:off x="1259986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9" name="Google Shape;14319;p88"/>
            <p:cNvSpPr/>
            <p:nvPr/>
          </p:nvSpPr>
          <p:spPr>
            <a:xfrm>
              <a:off x="1259441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0" name="Google Shape;14320;p88"/>
            <p:cNvSpPr/>
            <p:nvPr/>
          </p:nvSpPr>
          <p:spPr>
            <a:xfrm>
              <a:off x="1259986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1" name="Google Shape;14321;p88"/>
            <p:cNvSpPr/>
            <p:nvPr/>
          </p:nvSpPr>
          <p:spPr>
            <a:xfrm>
              <a:off x="1259441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2" name="Google Shape;14322;p88"/>
            <p:cNvSpPr/>
            <p:nvPr/>
          </p:nvSpPr>
          <p:spPr>
            <a:xfrm>
              <a:off x="1259986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3" name="Google Shape;14323;p88"/>
            <p:cNvSpPr/>
            <p:nvPr/>
          </p:nvSpPr>
          <p:spPr>
            <a:xfrm>
              <a:off x="1259441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4" name="Google Shape;14324;p88"/>
            <p:cNvSpPr/>
            <p:nvPr/>
          </p:nvSpPr>
          <p:spPr>
            <a:xfrm>
              <a:off x="1259441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5" name="Google Shape;14325;p88"/>
            <p:cNvSpPr/>
            <p:nvPr/>
          </p:nvSpPr>
          <p:spPr>
            <a:xfrm>
              <a:off x="1259986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6" name="Google Shape;14326;p88"/>
            <p:cNvSpPr/>
            <p:nvPr/>
          </p:nvSpPr>
          <p:spPr>
            <a:xfrm>
              <a:off x="1259441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0" y="3515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7" name="Google Shape;14327;p88"/>
            <p:cNvSpPr/>
            <p:nvPr/>
          </p:nvSpPr>
          <p:spPr>
            <a:xfrm>
              <a:off x="1259986" y="298147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8" name="Google Shape;14328;p88"/>
            <p:cNvSpPr/>
            <p:nvPr/>
          </p:nvSpPr>
          <p:spPr>
            <a:xfrm>
              <a:off x="1259441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9" name="Google Shape;14329;p88"/>
            <p:cNvSpPr/>
            <p:nvPr/>
          </p:nvSpPr>
          <p:spPr>
            <a:xfrm>
              <a:off x="1259986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0" name="Google Shape;14330;p88"/>
            <p:cNvSpPr/>
            <p:nvPr/>
          </p:nvSpPr>
          <p:spPr>
            <a:xfrm>
              <a:off x="1259441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1" name="Google Shape;14331;p88"/>
            <p:cNvSpPr/>
            <p:nvPr/>
          </p:nvSpPr>
          <p:spPr>
            <a:xfrm>
              <a:off x="1259441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2" name="Google Shape;14332;p88"/>
            <p:cNvSpPr/>
            <p:nvPr/>
          </p:nvSpPr>
          <p:spPr>
            <a:xfrm>
              <a:off x="1259986" y="2820309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3" name="Google Shape;14333;p88"/>
            <p:cNvSpPr/>
            <p:nvPr/>
          </p:nvSpPr>
          <p:spPr>
            <a:xfrm>
              <a:off x="1259441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4" name="Google Shape;14334;p88"/>
            <p:cNvSpPr/>
            <p:nvPr/>
          </p:nvSpPr>
          <p:spPr>
            <a:xfrm>
              <a:off x="1259986" y="276656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5" name="Google Shape;14335;p88"/>
            <p:cNvSpPr/>
            <p:nvPr/>
          </p:nvSpPr>
          <p:spPr>
            <a:xfrm>
              <a:off x="1259441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6" name="Google Shape;14336;p88"/>
            <p:cNvSpPr/>
            <p:nvPr/>
          </p:nvSpPr>
          <p:spPr>
            <a:xfrm>
              <a:off x="1259986" y="2712888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7" name="Google Shape;14337;p88"/>
            <p:cNvSpPr/>
            <p:nvPr/>
          </p:nvSpPr>
          <p:spPr>
            <a:xfrm>
              <a:off x="1259441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8" name="Google Shape;14338;p88"/>
            <p:cNvSpPr/>
            <p:nvPr/>
          </p:nvSpPr>
          <p:spPr>
            <a:xfrm>
              <a:off x="1259986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9" name="Google Shape;14339;p88"/>
            <p:cNvSpPr/>
            <p:nvPr/>
          </p:nvSpPr>
          <p:spPr>
            <a:xfrm>
              <a:off x="1259441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0" name="Google Shape;14340;p88"/>
            <p:cNvSpPr/>
            <p:nvPr/>
          </p:nvSpPr>
          <p:spPr>
            <a:xfrm>
              <a:off x="1259986" y="260539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1" name="Google Shape;14341;p88"/>
            <p:cNvSpPr/>
            <p:nvPr/>
          </p:nvSpPr>
          <p:spPr>
            <a:xfrm>
              <a:off x="1259441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2" name="Google Shape;14342;p88"/>
            <p:cNvSpPr/>
            <p:nvPr/>
          </p:nvSpPr>
          <p:spPr>
            <a:xfrm>
              <a:off x="1259986" y="255170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3" name="Google Shape;14343;p88"/>
            <p:cNvSpPr/>
            <p:nvPr/>
          </p:nvSpPr>
          <p:spPr>
            <a:xfrm>
              <a:off x="1259441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4" name="Google Shape;14344;p88"/>
            <p:cNvSpPr/>
            <p:nvPr/>
          </p:nvSpPr>
          <p:spPr>
            <a:xfrm>
              <a:off x="1259441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5" name="Google Shape;14345;p88"/>
            <p:cNvSpPr/>
            <p:nvPr/>
          </p:nvSpPr>
          <p:spPr>
            <a:xfrm>
              <a:off x="1259986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6" name="Google Shape;14346;p88"/>
            <p:cNvSpPr/>
            <p:nvPr/>
          </p:nvSpPr>
          <p:spPr>
            <a:xfrm>
              <a:off x="1205691" y="335696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7" name="Google Shape;14347;p88"/>
            <p:cNvSpPr/>
            <p:nvPr/>
          </p:nvSpPr>
          <p:spPr>
            <a:xfrm>
              <a:off x="1206236" y="3357507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8" name="Google Shape;14348;p88"/>
            <p:cNvSpPr/>
            <p:nvPr/>
          </p:nvSpPr>
          <p:spPr>
            <a:xfrm>
              <a:off x="1205691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9" name="Google Shape;14349;p88"/>
            <p:cNvSpPr/>
            <p:nvPr/>
          </p:nvSpPr>
          <p:spPr>
            <a:xfrm>
              <a:off x="1206236" y="330382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0" name="Google Shape;14350;p88"/>
            <p:cNvSpPr/>
            <p:nvPr/>
          </p:nvSpPr>
          <p:spPr>
            <a:xfrm>
              <a:off x="1205691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1" name="Google Shape;14351;p88"/>
            <p:cNvSpPr/>
            <p:nvPr/>
          </p:nvSpPr>
          <p:spPr>
            <a:xfrm>
              <a:off x="1206236" y="325008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2" name="Google Shape;14352;p88"/>
            <p:cNvSpPr/>
            <p:nvPr/>
          </p:nvSpPr>
          <p:spPr>
            <a:xfrm>
              <a:off x="1205691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3" name="Google Shape;14353;p88"/>
            <p:cNvSpPr/>
            <p:nvPr/>
          </p:nvSpPr>
          <p:spPr>
            <a:xfrm>
              <a:off x="1206236" y="319635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4" name="Google Shape;14354;p88"/>
            <p:cNvSpPr/>
            <p:nvPr/>
          </p:nvSpPr>
          <p:spPr>
            <a:xfrm>
              <a:off x="1205691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5" name="Google Shape;14355;p88"/>
            <p:cNvSpPr/>
            <p:nvPr/>
          </p:nvSpPr>
          <p:spPr>
            <a:xfrm>
              <a:off x="1205691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6" name="Google Shape;14356;p88"/>
            <p:cNvSpPr/>
            <p:nvPr/>
          </p:nvSpPr>
          <p:spPr>
            <a:xfrm>
              <a:off x="1206236" y="30889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7" name="Google Shape;14357;p88"/>
            <p:cNvSpPr/>
            <p:nvPr/>
          </p:nvSpPr>
          <p:spPr>
            <a:xfrm>
              <a:off x="1205691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8" name="Google Shape;14358;p88"/>
            <p:cNvSpPr/>
            <p:nvPr/>
          </p:nvSpPr>
          <p:spPr>
            <a:xfrm>
              <a:off x="1206236" y="303515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9" name="Google Shape;14359;p88"/>
            <p:cNvSpPr/>
            <p:nvPr/>
          </p:nvSpPr>
          <p:spPr>
            <a:xfrm>
              <a:off x="1205691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0" name="Google Shape;14360;p88"/>
            <p:cNvSpPr/>
            <p:nvPr/>
          </p:nvSpPr>
          <p:spPr>
            <a:xfrm>
              <a:off x="1206236" y="298147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1" name="Google Shape;14361;p88"/>
            <p:cNvSpPr/>
            <p:nvPr/>
          </p:nvSpPr>
          <p:spPr>
            <a:xfrm>
              <a:off x="1205691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2" name="Google Shape;14362;p88"/>
            <p:cNvSpPr/>
            <p:nvPr/>
          </p:nvSpPr>
          <p:spPr>
            <a:xfrm>
              <a:off x="1206236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3" name="Google Shape;14363;p88"/>
            <p:cNvSpPr/>
            <p:nvPr/>
          </p:nvSpPr>
          <p:spPr>
            <a:xfrm>
              <a:off x="1205691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4" name="Google Shape;14364;p88"/>
            <p:cNvSpPr/>
            <p:nvPr/>
          </p:nvSpPr>
          <p:spPr>
            <a:xfrm>
              <a:off x="1205691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5" name="Google Shape;14365;p88"/>
            <p:cNvSpPr/>
            <p:nvPr/>
          </p:nvSpPr>
          <p:spPr>
            <a:xfrm>
              <a:off x="1206236" y="2820309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6" name="Google Shape;14366;p88"/>
            <p:cNvSpPr/>
            <p:nvPr/>
          </p:nvSpPr>
          <p:spPr>
            <a:xfrm>
              <a:off x="1205691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7" name="Google Shape;14367;p88"/>
            <p:cNvSpPr/>
            <p:nvPr/>
          </p:nvSpPr>
          <p:spPr>
            <a:xfrm>
              <a:off x="1206236" y="276656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8" name="Google Shape;14368;p88"/>
            <p:cNvSpPr/>
            <p:nvPr/>
          </p:nvSpPr>
          <p:spPr>
            <a:xfrm>
              <a:off x="1205691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9" name="Google Shape;14369;p88"/>
            <p:cNvSpPr/>
            <p:nvPr/>
          </p:nvSpPr>
          <p:spPr>
            <a:xfrm>
              <a:off x="1206236" y="2712888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0" name="Google Shape;14370;p88"/>
            <p:cNvSpPr/>
            <p:nvPr/>
          </p:nvSpPr>
          <p:spPr>
            <a:xfrm>
              <a:off x="1205691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1" name="Google Shape;14371;p88"/>
            <p:cNvSpPr/>
            <p:nvPr/>
          </p:nvSpPr>
          <p:spPr>
            <a:xfrm>
              <a:off x="1206236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2" name="Google Shape;14372;p88"/>
            <p:cNvSpPr/>
            <p:nvPr/>
          </p:nvSpPr>
          <p:spPr>
            <a:xfrm>
              <a:off x="1205691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3" name="Google Shape;14373;p88"/>
            <p:cNvSpPr/>
            <p:nvPr/>
          </p:nvSpPr>
          <p:spPr>
            <a:xfrm>
              <a:off x="1206236" y="260539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4" name="Google Shape;14374;p88"/>
            <p:cNvSpPr/>
            <p:nvPr/>
          </p:nvSpPr>
          <p:spPr>
            <a:xfrm>
              <a:off x="1205691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5" name="Google Shape;14375;p88"/>
            <p:cNvSpPr/>
            <p:nvPr/>
          </p:nvSpPr>
          <p:spPr>
            <a:xfrm>
              <a:off x="1206236" y="255170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6" name="Google Shape;14376;p88"/>
            <p:cNvSpPr/>
            <p:nvPr/>
          </p:nvSpPr>
          <p:spPr>
            <a:xfrm>
              <a:off x="1205691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7" name="Google Shape;14377;p88"/>
            <p:cNvSpPr/>
            <p:nvPr/>
          </p:nvSpPr>
          <p:spPr>
            <a:xfrm>
              <a:off x="1205691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8" name="Google Shape;14378;p88"/>
            <p:cNvSpPr/>
            <p:nvPr/>
          </p:nvSpPr>
          <p:spPr>
            <a:xfrm>
              <a:off x="1206236" y="244422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9" name="Google Shape;14379;p88"/>
            <p:cNvSpPr/>
            <p:nvPr/>
          </p:nvSpPr>
          <p:spPr>
            <a:xfrm>
              <a:off x="1152004" y="335696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0" name="Google Shape;14380;p88"/>
            <p:cNvSpPr/>
            <p:nvPr/>
          </p:nvSpPr>
          <p:spPr>
            <a:xfrm>
              <a:off x="1152565" y="3357507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1" name="Google Shape;14381;p88"/>
            <p:cNvSpPr/>
            <p:nvPr/>
          </p:nvSpPr>
          <p:spPr>
            <a:xfrm>
              <a:off x="1152004" y="330327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2" name="Google Shape;14382;p88"/>
            <p:cNvSpPr/>
            <p:nvPr/>
          </p:nvSpPr>
          <p:spPr>
            <a:xfrm>
              <a:off x="1152565" y="330382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3" name="Google Shape;14383;p88"/>
            <p:cNvSpPr/>
            <p:nvPr/>
          </p:nvSpPr>
          <p:spPr>
            <a:xfrm>
              <a:off x="1152004" y="324954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4" name="Google Shape;14384;p88"/>
            <p:cNvSpPr/>
            <p:nvPr/>
          </p:nvSpPr>
          <p:spPr>
            <a:xfrm>
              <a:off x="1152565" y="325008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5" name="Google Shape;14385;p88"/>
            <p:cNvSpPr/>
            <p:nvPr/>
          </p:nvSpPr>
          <p:spPr>
            <a:xfrm>
              <a:off x="1152004" y="319579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6" name="Google Shape;14386;p88"/>
            <p:cNvSpPr/>
            <p:nvPr/>
          </p:nvSpPr>
          <p:spPr>
            <a:xfrm>
              <a:off x="1152565" y="319635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7" name="Google Shape;14387;p88"/>
            <p:cNvSpPr/>
            <p:nvPr/>
          </p:nvSpPr>
          <p:spPr>
            <a:xfrm>
              <a:off x="1152004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0" y="0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8" name="Google Shape;14388;p88"/>
            <p:cNvSpPr/>
            <p:nvPr/>
          </p:nvSpPr>
          <p:spPr>
            <a:xfrm>
              <a:off x="1152565" y="314264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9" name="Google Shape;14389;p88"/>
            <p:cNvSpPr/>
            <p:nvPr/>
          </p:nvSpPr>
          <p:spPr>
            <a:xfrm>
              <a:off x="1152004" y="308837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0" name="Google Shape;14390;p88"/>
            <p:cNvSpPr/>
            <p:nvPr/>
          </p:nvSpPr>
          <p:spPr>
            <a:xfrm>
              <a:off x="1152565" y="30889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1" name="Google Shape;14391;p88"/>
            <p:cNvSpPr/>
            <p:nvPr/>
          </p:nvSpPr>
          <p:spPr>
            <a:xfrm>
              <a:off x="1152004" y="303462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2" name="Google Shape;14392;p88"/>
            <p:cNvSpPr/>
            <p:nvPr/>
          </p:nvSpPr>
          <p:spPr>
            <a:xfrm>
              <a:off x="1152565" y="3035151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3" name="Google Shape;14393;p88"/>
            <p:cNvSpPr/>
            <p:nvPr/>
          </p:nvSpPr>
          <p:spPr>
            <a:xfrm>
              <a:off x="1152004" y="2980950"/>
              <a:ext cx="54808" cy="54762"/>
            </a:xfrm>
            <a:custGeom>
              <a:rect b="b" l="l" r="r" t="t"/>
              <a:pathLst>
                <a:path extrusionOk="0" h="3516" w="3519">
                  <a:moveTo>
                    <a:pt x="0" y="0"/>
                  </a:moveTo>
                  <a:lnTo>
                    <a:pt x="0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4" name="Google Shape;14394;p88"/>
            <p:cNvSpPr/>
            <p:nvPr/>
          </p:nvSpPr>
          <p:spPr>
            <a:xfrm>
              <a:off x="1152004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5" name="Google Shape;14395;p88"/>
            <p:cNvSpPr/>
            <p:nvPr/>
          </p:nvSpPr>
          <p:spPr>
            <a:xfrm>
              <a:off x="1152565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6" name="Google Shape;14396;p88"/>
            <p:cNvSpPr/>
            <p:nvPr/>
          </p:nvSpPr>
          <p:spPr>
            <a:xfrm>
              <a:off x="1152004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7" name="Google Shape;14397;p88"/>
            <p:cNvSpPr/>
            <p:nvPr/>
          </p:nvSpPr>
          <p:spPr>
            <a:xfrm>
              <a:off x="1152004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8" name="Google Shape;14398;p88"/>
            <p:cNvSpPr/>
            <p:nvPr/>
          </p:nvSpPr>
          <p:spPr>
            <a:xfrm>
              <a:off x="1152565" y="2820309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9" name="Google Shape;14399;p88"/>
            <p:cNvSpPr/>
            <p:nvPr/>
          </p:nvSpPr>
          <p:spPr>
            <a:xfrm>
              <a:off x="1152004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0" name="Google Shape;14400;p88"/>
            <p:cNvSpPr/>
            <p:nvPr/>
          </p:nvSpPr>
          <p:spPr>
            <a:xfrm>
              <a:off x="1152565" y="276656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1" name="Google Shape;14401;p88"/>
            <p:cNvSpPr/>
            <p:nvPr/>
          </p:nvSpPr>
          <p:spPr>
            <a:xfrm>
              <a:off x="1152004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2" name="Google Shape;14402;p88"/>
            <p:cNvSpPr/>
            <p:nvPr/>
          </p:nvSpPr>
          <p:spPr>
            <a:xfrm>
              <a:off x="1152565" y="2712888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6" y="3446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3" name="Google Shape;14403;p88"/>
            <p:cNvSpPr/>
            <p:nvPr/>
          </p:nvSpPr>
          <p:spPr>
            <a:xfrm>
              <a:off x="1152004" y="265859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4" name="Google Shape;14404;p88"/>
            <p:cNvSpPr/>
            <p:nvPr/>
          </p:nvSpPr>
          <p:spPr>
            <a:xfrm>
              <a:off x="1152565" y="265912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5" name="Google Shape;14405;p88"/>
            <p:cNvSpPr/>
            <p:nvPr/>
          </p:nvSpPr>
          <p:spPr>
            <a:xfrm>
              <a:off x="1152004" y="2604860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6" name="Google Shape;14406;p88"/>
            <p:cNvSpPr/>
            <p:nvPr/>
          </p:nvSpPr>
          <p:spPr>
            <a:xfrm>
              <a:off x="1152565" y="260539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7" name="Google Shape;14407;p88"/>
            <p:cNvSpPr/>
            <p:nvPr/>
          </p:nvSpPr>
          <p:spPr>
            <a:xfrm>
              <a:off x="1152004" y="255115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0" y="1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8" name="Google Shape;14408;p88"/>
            <p:cNvSpPr/>
            <p:nvPr/>
          </p:nvSpPr>
          <p:spPr>
            <a:xfrm>
              <a:off x="1152565" y="255170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9" name="Google Shape;14409;p88"/>
            <p:cNvSpPr/>
            <p:nvPr/>
          </p:nvSpPr>
          <p:spPr>
            <a:xfrm>
              <a:off x="1152004" y="249742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0" name="Google Shape;14410;p88"/>
            <p:cNvSpPr/>
            <p:nvPr/>
          </p:nvSpPr>
          <p:spPr>
            <a:xfrm>
              <a:off x="1152004" y="244365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1" name="Google Shape;14411;p88"/>
            <p:cNvSpPr/>
            <p:nvPr/>
          </p:nvSpPr>
          <p:spPr>
            <a:xfrm>
              <a:off x="1152565" y="244422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2" name="Google Shape;14412;p88"/>
            <p:cNvSpPr/>
            <p:nvPr/>
          </p:nvSpPr>
          <p:spPr>
            <a:xfrm>
              <a:off x="1098271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3" name="Google Shape;14413;p88"/>
            <p:cNvSpPr/>
            <p:nvPr/>
          </p:nvSpPr>
          <p:spPr>
            <a:xfrm>
              <a:off x="1098800" y="3357507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4" name="Google Shape;14414;p88"/>
            <p:cNvSpPr/>
            <p:nvPr/>
          </p:nvSpPr>
          <p:spPr>
            <a:xfrm>
              <a:off x="1098271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5" name="Google Shape;14415;p88"/>
            <p:cNvSpPr/>
            <p:nvPr/>
          </p:nvSpPr>
          <p:spPr>
            <a:xfrm>
              <a:off x="1098800" y="330382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6" name="Google Shape;14416;p88"/>
            <p:cNvSpPr/>
            <p:nvPr/>
          </p:nvSpPr>
          <p:spPr>
            <a:xfrm>
              <a:off x="1098271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7" name="Google Shape;14417;p88"/>
            <p:cNvSpPr/>
            <p:nvPr/>
          </p:nvSpPr>
          <p:spPr>
            <a:xfrm>
              <a:off x="1098800" y="325008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8" name="Google Shape;14418;p88"/>
            <p:cNvSpPr/>
            <p:nvPr/>
          </p:nvSpPr>
          <p:spPr>
            <a:xfrm>
              <a:off x="1098271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9" name="Google Shape;14419;p88"/>
            <p:cNvSpPr/>
            <p:nvPr/>
          </p:nvSpPr>
          <p:spPr>
            <a:xfrm>
              <a:off x="1098800" y="3196352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0" name="Google Shape;14420;p88"/>
            <p:cNvSpPr/>
            <p:nvPr/>
          </p:nvSpPr>
          <p:spPr>
            <a:xfrm>
              <a:off x="1098271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1" name="Google Shape;14421;p88"/>
            <p:cNvSpPr/>
            <p:nvPr/>
          </p:nvSpPr>
          <p:spPr>
            <a:xfrm>
              <a:off x="1098800" y="3142649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2" name="Google Shape;14422;p88"/>
            <p:cNvSpPr/>
            <p:nvPr/>
          </p:nvSpPr>
          <p:spPr>
            <a:xfrm>
              <a:off x="1098271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3" name="Google Shape;14423;p88"/>
            <p:cNvSpPr/>
            <p:nvPr/>
          </p:nvSpPr>
          <p:spPr>
            <a:xfrm>
              <a:off x="1098800" y="30889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4" name="Google Shape;14424;p88"/>
            <p:cNvSpPr/>
            <p:nvPr/>
          </p:nvSpPr>
          <p:spPr>
            <a:xfrm>
              <a:off x="1098271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5" name="Google Shape;14425;p88"/>
            <p:cNvSpPr/>
            <p:nvPr/>
          </p:nvSpPr>
          <p:spPr>
            <a:xfrm>
              <a:off x="1098800" y="3035151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6" name="Google Shape;14426;p88"/>
            <p:cNvSpPr/>
            <p:nvPr/>
          </p:nvSpPr>
          <p:spPr>
            <a:xfrm>
              <a:off x="1098271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7" name="Google Shape;14427;p88"/>
            <p:cNvSpPr/>
            <p:nvPr/>
          </p:nvSpPr>
          <p:spPr>
            <a:xfrm>
              <a:off x="1098800" y="298147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8" name="Google Shape;14428;p88"/>
            <p:cNvSpPr/>
            <p:nvPr/>
          </p:nvSpPr>
          <p:spPr>
            <a:xfrm>
              <a:off x="1098271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9" name="Google Shape;14429;p88"/>
            <p:cNvSpPr/>
            <p:nvPr/>
          </p:nvSpPr>
          <p:spPr>
            <a:xfrm>
              <a:off x="1098800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0" name="Google Shape;14430;p88"/>
            <p:cNvSpPr/>
            <p:nvPr/>
          </p:nvSpPr>
          <p:spPr>
            <a:xfrm>
              <a:off x="1098271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1" name="Google Shape;14431;p88"/>
            <p:cNvSpPr/>
            <p:nvPr/>
          </p:nvSpPr>
          <p:spPr>
            <a:xfrm>
              <a:off x="1098271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2" name="Google Shape;14432;p88"/>
            <p:cNvSpPr/>
            <p:nvPr/>
          </p:nvSpPr>
          <p:spPr>
            <a:xfrm>
              <a:off x="1098800" y="2820309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3" name="Google Shape;14433;p88"/>
            <p:cNvSpPr/>
            <p:nvPr/>
          </p:nvSpPr>
          <p:spPr>
            <a:xfrm>
              <a:off x="1098271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4" name="Google Shape;14434;p88"/>
            <p:cNvSpPr/>
            <p:nvPr/>
          </p:nvSpPr>
          <p:spPr>
            <a:xfrm>
              <a:off x="1098800" y="276656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5" name="Google Shape;14435;p88"/>
            <p:cNvSpPr/>
            <p:nvPr/>
          </p:nvSpPr>
          <p:spPr>
            <a:xfrm>
              <a:off x="1098271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6" name="Google Shape;14436;p88"/>
            <p:cNvSpPr/>
            <p:nvPr/>
          </p:nvSpPr>
          <p:spPr>
            <a:xfrm>
              <a:off x="1098800" y="2712888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7" name="Google Shape;14437;p88"/>
            <p:cNvSpPr/>
            <p:nvPr/>
          </p:nvSpPr>
          <p:spPr>
            <a:xfrm>
              <a:off x="1098271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8" name="Google Shape;14438;p88"/>
            <p:cNvSpPr/>
            <p:nvPr/>
          </p:nvSpPr>
          <p:spPr>
            <a:xfrm>
              <a:off x="1098800" y="265912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9" name="Google Shape;14439;p88"/>
            <p:cNvSpPr/>
            <p:nvPr/>
          </p:nvSpPr>
          <p:spPr>
            <a:xfrm>
              <a:off x="1098271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0" name="Google Shape;14440;p88"/>
            <p:cNvSpPr/>
            <p:nvPr/>
          </p:nvSpPr>
          <p:spPr>
            <a:xfrm>
              <a:off x="1098800" y="260539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1" name="Google Shape;14441;p88"/>
            <p:cNvSpPr/>
            <p:nvPr/>
          </p:nvSpPr>
          <p:spPr>
            <a:xfrm>
              <a:off x="1098271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2" name="Google Shape;14442;p88"/>
            <p:cNvSpPr/>
            <p:nvPr/>
          </p:nvSpPr>
          <p:spPr>
            <a:xfrm>
              <a:off x="1098800" y="255170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3" name="Google Shape;14443;p88"/>
            <p:cNvSpPr/>
            <p:nvPr/>
          </p:nvSpPr>
          <p:spPr>
            <a:xfrm>
              <a:off x="1098271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4" name="Google Shape;14444;p88"/>
            <p:cNvSpPr/>
            <p:nvPr/>
          </p:nvSpPr>
          <p:spPr>
            <a:xfrm>
              <a:off x="1098271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5" name="Google Shape;14445;p88"/>
            <p:cNvSpPr/>
            <p:nvPr/>
          </p:nvSpPr>
          <p:spPr>
            <a:xfrm>
              <a:off x="1098800" y="244422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6" name="Google Shape;14446;p88"/>
            <p:cNvSpPr/>
            <p:nvPr/>
          </p:nvSpPr>
          <p:spPr>
            <a:xfrm>
              <a:off x="1044568" y="335696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7" name="Google Shape;14447;p88"/>
            <p:cNvSpPr/>
            <p:nvPr/>
          </p:nvSpPr>
          <p:spPr>
            <a:xfrm>
              <a:off x="1045129" y="3357507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8" name="Google Shape;14448;p88"/>
            <p:cNvSpPr/>
            <p:nvPr/>
          </p:nvSpPr>
          <p:spPr>
            <a:xfrm>
              <a:off x="1044568" y="330327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9" name="Google Shape;14449;p88"/>
            <p:cNvSpPr/>
            <p:nvPr/>
          </p:nvSpPr>
          <p:spPr>
            <a:xfrm>
              <a:off x="1045129" y="330382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0" name="Google Shape;14450;p88"/>
            <p:cNvSpPr/>
            <p:nvPr/>
          </p:nvSpPr>
          <p:spPr>
            <a:xfrm>
              <a:off x="1044568" y="324954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1" name="Google Shape;14451;p88"/>
            <p:cNvSpPr/>
            <p:nvPr/>
          </p:nvSpPr>
          <p:spPr>
            <a:xfrm>
              <a:off x="1045129" y="325008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2" name="Google Shape;14452;p88"/>
            <p:cNvSpPr/>
            <p:nvPr/>
          </p:nvSpPr>
          <p:spPr>
            <a:xfrm>
              <a:off x="1044568" y="319579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3" name="Google Shape;14453;p88"/>
            <p:cNvSpPr/>
            <p:nvPr/>
          </p:nvSpPr>
          <p:spPr>
            <a:xfrm>
              <a:off x="1045129" y="319635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4" name="Google Shape;14454;p88"/>
            <p:cNvSpPr/>
            <p:nvPr/>
          </p:nvSpPr>
          <p:spPr>
            <a:xfrm>
              <a:off x="1044568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5" name="Google Shape;14455;p88"/>
            <p:cNvSpPr/>
            <p:nvPr/>
          </p:nvSpPr>
          <p:spPr>
            <a:xfrm>
              <a:off x="1045129" y="314264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6" name="Google Shape;14456;p88"/>
            <p:cNvSpPr/>
            <p:nvPr/>
          </p:nvSpPr>
          <p:spPr>
            <a:xfrm>
              <a:off x="1044568" y="308837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7" name="Google Shape;14457;p88"/>
            <p:cNvSpPr/>
            <p:nvPr/>
          </p:nvSpPr>
          <p:spPr>
            <a:xfrm>
              <a:off x="1045129" y="30889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8" name="Google Shape;14458;p88"/>
            <p:cNvSpPr/>
            <p:nvPr/>
          </p:nvSpPr>
          <p:spPr>
            <a:xfrm>
              <a:off x="1044568" y="303462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9" name="Google Shape;14459;p88"/>
            <p:cNvSpPr/>
            <p:nvPr/>
          </p:nvSpPr>
          <p:spPr>
            <a:xfrm>
              <a:off x="1045129" y="3035151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0" name="Google Shape;14460;p88"/>
            <p:cNvSpPr/>
            <p:nvPr/>
          </p:nvSpPr>
          <p:spPr>
            <a:xfrm>
              <a:off x="1044568" y="2980950"/>
              <a:ext cx="54808" cy="54762"/>
            </a:xfrm>
            <a:custGeom>
              <a:rect b="b" l="l" r="r" t="t"/>
              <a:pathLst>
                <a:path extrusionOk="0" h="3516" w="3519">
                  <a:moveTo>
                    <a:pt x="1" y="0"/>
                  </a:moveTo>
                  <a:lnTo>
                    <a:pt x="1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1" name="Google Shape;14461;p88"/>
            <p:cNvSpPr/>
            <p:nvPr/>
          </p:nvSpPr>
          <p:spPr>
            <a:xfrm>
              <a:off x="1044568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2" name="Google Shape;14462;p88"/>
            <p:cNvSpPr/>
            <p:nvPr/>
          </p:nvSpPr>
          <p:spPr>
            <a:xfrm>
              <a:off x="1045129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3" name="Google Shape;14463;p88"/>
            <p:cNvSpPr/>
            <p:nvPr/>
          </p:nvSpPr>
          <p:spPr>
            <a:xfrm>
              <a:off x="1044568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4" name="Google Shape;14464;p88"/>
            <p:cNvSpPr/>
            <p:nvPr/>
          </p:nvSpPr>
          <p:spPr>
            <a:xfrm>
              <a:off x="1044568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5" name="Google Shape;14465;p88"/>
            <p:cNvSpPr/>
            <p:nvPr/>
          </p:nvSpPr>
          <p:spPr>
            <a:xfrm>
              <a:off x="1045129" y="2820309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6" name="Google Shape;14466;p88"/>
            <p:cNvSpPr/>
            <p:nvPr/>
          </p:nvSpPr>
          <p:spPr>
            <a:xfrm>
              <a:off x="1044568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7" name="Google Shape;14467;p88"/>
            <p:cNvSpPr/>
            <p:nvPr/>
          </p:nvSpPr>
          <p:spPr>
            <a:xfrm>
              <a:off x="1045129" y="276656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8" name="Google Shape;14468;p88"/>
            <p:cNvSpPr/>
            <p:nvPr/>
          </p:nvSpPr>
          <p:spPr>
            <a:xfrm>
              <a:off x="1044568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9" name="Google Shape;14469;p88"/>
            <p:cNvSpPr/>
            <p:nvPr/>
          </p:nvSpPr>
          <p:spPr>
            <a:xfrm>
              <a:off x="1045129" y="2712888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0" name="Google Shape;14470;p88"/>
            <p:cNvSpPr/>
            <p:nvPr/>
          </p:nvSpPr>
          <p:spPr>
            <a:xfrm>
              <a:off x="1044568" y="265859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1" name="Google Shape;14471;p88"/>
            <p:cNvSpPr/>
            <p:nvPr/>
          </p:nvSpPr>
          <p:spPr>
            <a:xfrm>
              <a:off x="1045129" y="265912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2" name="Google Shape;14472;p88"/>
            <p:cNvSpPr/>
            <p:nvPr/>
          </p:nvSpPr>
          <p:spPr>
            <a:xfrm>
              <a:off x="1044568" y="2604860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3" name="Google Shape;14473;p88"/>
            <p:cNvSpPr/>
            <p:nvPr/>
          </p:nvSpPr>
          <p:spPr>
            <a:xfrm>
              <a:off x="1045129" y="260539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4" name="Google Shape;14474;p88"/>
            <p:cNvSpPr/>
            <p:nvPr/>
          </p:nvSpPr>
          <p:spPr>
            <a:xfrm>
              <a:off x="1044568" y="255115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5" name="Google Shape;14475;p88"/>
            <p:cNvSpPr/>
            <p:nvPr/>
          </p:nvSpPr>
          <p:spPr>
            <a:xfrm>
              <a:off x="1045129" y="255170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6" name="Google Shape;14476;p88"/>
            <p:cNvSpPr/>
            <p:nvPr/>
          </p:nvSpPr>
          <p:spPr>
            <a:xfrm>
              <a:off x="1044568" y="249742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7" name="Google Shape;14477;p88"/>
            <p:cNvSpPr/>
            <p:nvPr/>
          </p:nvSpPr>
          <p:spPr>
            <a:xfrm>
              <a:off x="1044568" y="244365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8" name="Google Shape;14478;p88"/>
            <p:cNvSpPr/>
            <p:nvPr/>
          </p:nvSpPr>
          <p:spPr>
            <a:xfrm>
              <a:off x="1045129" y="244422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9" name="Google Shape;14479;p88"/>
            <p:cNvSpPr/>
            <p:nvPr/>
          </p:nvSpPr>
          <p:spPr>
            <a:xfrm>
              <a:off x="990834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0" name="Google Shape;14480;p88"/>
            <p:cNvSpPr/>
            <p:nvPr/>
          </p:nvSpPr>
          <p:spPr>
            <a:xfrm>
              <a:off x="991395" y="3357507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1" name="Google Shape;14481;p88"/>
            <p:cNvSpPr/>
            <p:nvPr/>
          </p:nvSpPr>
          <p:spPr>
            <a:xfrm>
              <a:off x="990834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2" name="Google Shape;14482;p88"/>
            <p:cNvSpPr/>
            <p:nvPr/>
          </p:nvSpPr>
          <p:spPr>
            <a:xfrm>
              <a:off x="991395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3" name="Google Shape;14483;p88"/>
            <p:cNvSpPr/>
            <p:nvPr/>
          </p:nvSpPr>
          <p:spPr>
            <a:xfrm>
              <a:off x="990834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4" name="Google Shape;14484;p88"/>
            <p:cNvSpPr/>
            <p:nvPr/>
          </p:nvSpPr>
          <p:spPr>
            <a:xfrm>
              <a:off x="991395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5" name="Google Shape;14485;p88"/>
            <p:cNvSpPr/>
            <p:nvPr/>
          </p:nvSpPr>
          <p:spPr>
            <a:xfrm>
              <a:off x="990834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6" name="Google Shape;14486;p88"/>
            <p:cNvSpPr/>
            <p:nvPr/>
          </p:nvSpPr>
          <p:spPr>
            <a:xfrm>
              <a:off x="991395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7" name="Google Shape;14487;p88"/>
            <p:cNvSpPr/>
            <p:nvPr/>
          </p:nvSpPr>
          <p:spPr>
            <a:xfrm>
              <a:off x="990834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8" name="Google Shape;14488;p88"/>
            <p:cNvSpPr/>
            <p:nvPr/>
          </p:nvSpPr>
          <p:spPr>
            <a:xfrm>
              <a:off x="991395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9" name="Google Shape;14489;p88"/>
            <p:cNvSpPr/>
            <p:nvPr/>
          </p:nvSpPr>
          <p:spPr>
            <a:xfrm>
              <a:off x="990834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0" name="Google Shape;14490;p88"/>
            <p:cNvSpPr/>
            <p:nvPr/>
          </p:nvSpPr>
          <p:spPr>
            <a:xfrm>
              <a:off x="991395" y="30889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1" name="Google Shape;14491;p88"/>
            <p:cNvSpPr/>
            <p:nvPr/>
          </p:nvSpPr>
          <p:spPr>
            <a:xfrm>
              <a:off x="990834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2" name="Google Shape;14492;p88"/>
            <p:cNvSpPr/>
            <p:nvPr/>
          </p:nvSpPr>
          <p:spPr>
            <a:xfrm>
              <a:off x="991395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3" name="Google Shape;14493;p88"/>
            <p:cNvSpPr/>
            <p:nvPr/>
          </p:nvSpPr>
          <p:spPr>
            <a:xfrm>
              <a:off x="990834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494" name="Google Shape;14494;p88"/>
            <p:cNvGrpSpPr/>
            <p:nvPr/>
          </p:nvGrpSpPr>
          <p:grpSpPr>
            <a:xfrm>
              <a:off x="991395" y="2981479"/>
              <a:ext cx="107421" cy="53687"/>
              <a:chOff x="991395" y="2981479"/>
              <a:chExt cx="107421" cy="53687"/>
            </a:xfrm>
          </p:grpSpPr>
          <p:sp>
            <p:nvSpPr>
              <p:cNvPr id="14495" name="Google Shape;14495;p88"/>
              <p:cNvSpPr/>
              <p:nvPr/>
            </p:nvSpPr>
            <p:spPr>
              <a:xfrm>
                <a:off x="1045129" y="298147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96" name="Google Shape;14496;p88"/>
              <p:cNvSpPr/>
              <p:nvPr/>
            </p:nvSpPr>
            <p:spPr>
              <a:xfrm>
                <a:off x="991395" y="298147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497" name="Google Shape;14497;p88"/>
            <p:cNvSpPr/>
            <p:nvPr/>
          </p:nvSpPr>
          <p:spPr>
            <a:xfrm>
              <a:off x="99083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8" name="Google Shape;14498;p88"/>
            <p:cNvSpPr/>
            <p:nvPr/>
          </p:nvSpPr>
          <p:spPr>
            <a:xfrm>
              <a:off x="99139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9" name="Google Shape;14499;p88"/>
            <p:cNvSpPr/>
            <p:nvPr/>
          </p:nvSpPr>
          <p:spPr>
            <a:xfrm>
              <a:off x="99083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0" name="Google Shape;14500;p88"/>
            <p:cNvSpPr/>
            <p:nvPr/>
          </p:nvSpPr>
          <p:spPr>
            <a:xfrm>
              <a:off x="99083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1" name="Google Shape;14501;p88"/>
            <p:cNvSpPr/>
            <p:nvPr/>
          </p:nvSpPr>
          <p:spPr>
            <a:xfrm>
              <a:off x="991395" y="2820309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2" name="Google Shape;14502;p88"/>
            <p:cNvSpPr/>
            <p:nvPr/>
          </p:nvSpPr>
          <p:spPr>
            <a:xfrm>
              <a:off x="990834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3" name="Google Shape;14503;p88"/>
            <p:cNvSpPr/>
            <p:nvPr/>
          </p:nvSpPr>
          <p:spPr>
            <a:xfrm>
              <a:off x="991395" y="276656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4" name="Google Shape;14504;p88"/>
            <p:cNvSpPr/>
            <p:nvPr/>
          </p:nvSpPr>
          <p:spPr>
            <a:xfrm>
              <a:off x="990834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5" name="Google Shape;14505;p88"/>
            <p:cNvSpPr/>
            <p:nvPr/>
          </p:nvSpPr>
          <p:spPr>
            <a:xfrm>
              <a:off x="991395" y="2712888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6" name="Google Shape;14506;p88"/>
            <p:cNvSpPr/>
            <p:nvPr/>
          </p:nvSpPr>
          <p:spPr>
            <a:xfrm>
              <a:off x="990834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7" name="Google Shape;14507;p88"/>
            <p:cNvSpPr/>
            <p:nvPr/>
          </p:nvSpPr>
          <p:spPr>
            <a:xfrm>
              <a:off x="99139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8" name="Google Shape;14508;p88"/>
            <p:cNvSpPr/>
            <p:nvPr/>
          </p:nvSpPr>
          <p:spPr>
            <a:xfrm>
              <a:off x="990834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9" name="Google Shape;14509;p88"/>
            <p:cNvSpPr/>
            <p:nvPr/>
          </p:nvSpPr>
          <p:spPr>
            <a:xfrm>
              <a:off x="991395" y="260539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0" name="Google Shape;14510;p88"/>
            <p:cNvSpPr/>
            <p:nvPr/>
          </p:nvSpPr>
          <p:spPr>
            <a:xfrm>
              <a:off x="990834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1" name="Google Shape;14511;p88"/>
            <p:cNvSpPr/>
            <p:nvPr/>
          </p:nvSpPr>
          <p:spPr>
            <a:xfrm>
              <a:off x="991395" y="255170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2" name="Google Shape;14512;p88"/>
            <p:cNvSpPr/>
            <p:nvPr/>
          </p:nvSpPr>
          <p:spPr>
            <a:xfrm>
              <a:off x="990834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3" name="Google Shape;14513;p88"/>
            <p:cNvSpPr/>
            <p:nvPr/>
          </p:nvSpPr>
          <p:spPr>
            <a:xfrm>
              <a:off x="990834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4" name="Google Shape;14514;p88"/>
            <p:cNvSpPr/>
            <p:nvPr/>
          </p:nvSpPr>
          <p:spPr>
            <a:xfrm>
              <a:off x="991395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5" name="Google Shape;14515;p88"/>
            <p:cNvSpPr/>
            <p:nvPr/>
          </p:nvSpPr>
          <p:spPr>
            <a:xfrm>
              <a:off x="937100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6" name="Google Shape;14516;p88"/>
            <p:cNvSpPr/>
            <p:nvPr/>
          </p:nvSpPr>
          <p:spPr>
            <a:xfrm>
              <a:off x="937630" y="3357507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7" name="Google Shape;14517;p88"/>
            <p:cNvSpPr/>
            <p:nvPr/>
          </p:nvSpPr>
          <p:spPr>
            <a:xfrm>
              <a:off x="937100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8" name="Google Shape;14518;p88"/>
            <p:cNvSpPr/>
            <p:nvPr/>
          </p:nvSpPr>
          <p:spPr>
            <a:xfrm>
              <a:off x="937630" y="330382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9" name="Google Shape;14519;p88"/>
            <p:cNvSpPr/>
            <p:nvPr/>
          </p:nvSpPr>
          <p:spPr>
            <a:xfrm>
              <a:off x="937100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0" name="Google Shape;14520;p88"/>
            <p:cNvSpPr/>
            <p:nvPr/>
          </p:nvSpPr>
          <p:spPr>
            <a:xfrm>
              <a:off x="937630" y="325008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1" name="Google Shape;14521;p88"/>
            <p:cNvSpPr/>
            <p:nvPr/>
          </p:nvSpPr>
          <p:spPr>
            <a:xfrm>
              <a:off x="937100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2" name="Google Shape;14522;p88"/>
            <p:cNvSpPr/>
            <p:nvPr/>
          </p:nvSpPr>
          <p:spPr>
            <a:xfrm>
              <a:off x="937630" y="3196352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3" name="Google Shape;14523;p88"/>
            <p:cNvSpPr/>
            <p:nvPr/>
          </p:nvSpPr>
          <p:spPr>
            <a:xfrm>
              <a:off x="93710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4" name="Google Shape;14524;p88"/>
            <p:cNvSpPr/>
            <p:nvPr/>
          </p:nvSpPr>
          <p:spPr>
            <a:xfrm>
              <a:off x="937630" y="3142649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5" name="Google Shape;14525;p88"/>
            <p:cNvSpPr/>
            <p:nvPr/>
          </p:nvSpPr>
          <p:spPr>
            <a:xfrm>
              <a:off x="937100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6" name="Google Shape;14526;p88"/>
            <p:cNvSpPr/>
            <p:nvPr/>
          </p:nvSpPr>
          <p:spPr>
            <a:xfrm>
              <a:off x="937100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7" name="Google Shape;14527;p88"/>
            <p:cNvSpPr/>
            <p:nvPr/>
          </p:nvSpPr>
          <p:spPr>
            <a:xfrm>
              <a:off x="937630" y="3035151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8" name="Google Shape;14528;p88"/>
            <p:cNvSpPr/>
            <p:nvPr/>
          </p:nvSpPr>
          <p:spPr>
            <a:xfrm>
              <a:off x="937100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9" name="Google Shape;14529;p88"/>
            <p:cNvSpPr/>
            <p:nvPr/>
          </p:nvSpPr>
          <p:spPr>
            <a:xfrm>
              <a:off x="937630" y="298147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0" name="Google Shape;14530;p88"/>
            <p:cNvSpPr/>
            <p:nvPr/>
          </p:nvSpPr>
          <p:spPr>
            <a:xfrm>
              <a:off x="93710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1" name="Google Shape;14531;p88"/>
            <p:cNvSpPr/>
            <p:nvPr/>
          </p:nvSpPr>
          <p:spPr>
            <a:xfrm>
              <a:off x="937630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2" name="Google Shape;14532;p88"/>
            <p:cNvSpPr/>
            <p:nvPr/>
          </p:nvSpPr>
          <p:spPr>
            <a:xfrm>
              <a:off x="93710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3" name="Google Shape;14533;p88"/>
            <p:cNvSpPr/>
            <p:nvPr/>
          </p:nvSpPr>
          <p:spPr>
            <a:xfrm>
              <a:off x="93710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4" name="Google Shape;14534;p88"/>
            <p:cNvSpPr/>
            <p:nvPr/>
          </p:nvSpPr>
          <p:spPr>
            <a:xfrm>
              <a:off x="937630" y="2820309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5" name="Google Shape;14535;p88"/>
            <p:cNvSpPr/>
            <p:nvPr/>
          </p:nvSpPr>
          <p:spPr>
            <a:xfrm>
              <a:off x="93710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6" name="Google Shape;14536;p88"/>
            <p:cNvSpPr/>
            <p:nvPr/>
          </p:nvSpPr>
          <p:spPr>
            <a:xfrm>
              <a:off x="937630" y="276656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7" name="Google Shape;14537;p88"/>
            <p:cNvSpPr/>
            <p:nvPr/>
          </p:nvSpPr>
          <p:spPr>
            <a:xfrm>
              <a:off x="93710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8" name="Google Shape;14538;p88"/>
            <p:cNvSpPr/>
            <p:nvPr/>
          </p:nvSpPr>
          <p:spPr>
            <a:xfrm>
              <a:off x="937630" y="2712888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9" name="Google Shape;14539;p88"/>
            <p:cNvSpPr/>
            <p:nvPr/>
          </p:nvSpPr>
          <p:spPr>
            <a:xfrm>
              <a:off x="937100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0" name="Google Shape;14540;p88"/>
            <p:cNvSpPr/>
            <p:nvPr/>
          </p:nvSpPr>
          <p:spPr>
            <a:xfrm>
              <a:off x="937630" y="265912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1" name="Google Shape;14541;p88"/>
            <p:cNvSpPr/>
            <p:nvPr/>
          </p:nvSpPr>
          <p:spPr>
            <a:xfrm>
              <a:off x="937100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2" name="Google Shape;14542;p88"/>
            <p:cNvSpPr/>
            <p:nvPr/>
          </p:nvSpPr>
          <p:spPr>
            <a:xfrm>
              <a:off x="937630" y="260539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3" name="Google Shape;14543;p88"/>
            <p:cNvSpPr/>
            <p:nvPr/>
          </p:nvSpPr>
          <p:spPr>
            <a:xfrm>
              <a:off x="937100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4" name="Google Shape;14544;p88"/>
            <p:cNvSpPr/>
            <p:nvPr/>
          </p:nvSpPr>
          <p:spPr>
            <a:xfrm>
              <a:off x="937630" y="255170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5" name="Google Shape;14545;p88"/>
            <p:cNvSpPr/>
            <p:nvPr/>
          </p:nvSpPr>
          <p:spPr>
            <a:xfrm>
              <a:off x="937100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6" name="Google Shape;14546;p88"/>
            <p:cNvSpPr/>
            <p:nvPr/>
          </p:nvSpPr>
          <p:spPr>
            <a:xfrm>
              <a:off x="937100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7" name="Google Shape;14547;p88"/>
            <p:cNvSpPr/>
            <p:nvPr/>
          </p:nvSpPr>
          <p:spPr>
            <a:xfrm>
              <a:off x="937630" y="244422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8" name="Google Shape;14548;p88"/>
            <p:cNvSpPr/>
            <p:nvPr/>
          </p:nvSpPr>
          <p:spPr>
            <a:xfrm>
              <a:off x="883398" y="335696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9" name="Google Shape;14549;p88"/>
            <p:cNvSpPr/>
            <p:nvPr/>
          </p:nvSpPr>
          <p:spPr>
            <a:xfrm>
              <a:off x="883943" y="3357507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0" name="Google Shape;14550;p88"/>
            <p:cNvSpPr/>
            <p:nvPr/>
          </p:nvSpPr>
          <p:spPr>
            <a:xfrm>
              <a:off x="883398" y="330327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1" name="Google Shape;14551;p88"/>
            <p:cNvSpPr/>
            <p:nvPr/>
          </p:nvSpPr>
          <p:spPr>
            <a:xfrm>
              <a:off x="883943" y="330382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2" name="Google Shape;14552;p88"/>
            <p:cNvSpPr/>
            <p:nvPr/>
          </p:nvSpPr>
          <p:spPr>
            <a:xfrm>
              <a:off x="883398" y="324954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3" name="Google Shape;14553;p88"/>
            <p:cNvSpPr/>
            <p:nvPr/>
          </p:nvSpPr>
          <p:spPr>
            <a:xfrm>
              <a:off x="883943" y="325008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4" name="Google Shape;14554;p88"/>
            <p:cNvSpPr/>
            <p:nvPr/>
          </p:nvSpPr>
          <p:spPr>
            <a:xfrm>
              <a:off x="883398" y="319579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5" name="Google Shape;14555;p88"/>
            <p:cNvSpPr/>
            <p:nvPr/>
          </p:nvSpPr>
          <p:spPr>
            <a:xfrm>
              <a:off x="883943" y="319635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6" name="Google Shape;14556;p88"/>
            <p:cNvSpPr/>
            <p:nvPr/>
          </p:nvSpPr>
          <p:spPr>
            <a:xfrm>
              <a:off x="883398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7" name="Google Shape;14557;p88"/>
            <p:cNvSpPr/>
            <p:nvPr/>
          </p:nvSpPr>
          <p:spPr>
            <a:xfrm>
              <a:off x="883398" y="308837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8" name="Google Shape;14558;p88"/>
            <p:cNvSpPr/>
            <p:nvPr/>
          </p:nvSpPr>
          <p:spPr>
            <a:xfrm>
              <a:off x="883398" y="303462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9" name="Google Shape;14559;p88"/>
            <p:cNvSpPr/>
            <p:nvPr/>
          </p:nvSpPr>
          <p:spPr>
            <a:xfrm>
              <a:off x="883398" y="2980950"/>
              <a:ext cx="54808" cy="54762"/>
            </a:xfrm>
            <a:custGeom>
              <a:rect b="b" l="l" r="r" t="t"/>
              <a:pathLst>
                <a:path extrusionOk="0" h="3516" w="3519">
                  <a:moveTo>
                    <a:pt x="1" y="0"/>
                  </a:moveTo>
                  <a:lnTo>
                    <a:pt x="1" y="3515"/>
                  </a:lnTo>
                  <a:lnTo>
                    <a:pt x="3519" y="3515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0" name="Google Shape;14560;p88"/>
            <p:cNvSpPr/>
            <p:nvPr/>
          </p:nvSpPr>
          <p:spPr>
            <a:xfrm>
              <a:off x="883943" y="298147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1" name="Google Shape;14561;p88"/>
            <p:cNvSpPr/>
            <p:nvPr/>
          </p:nvSpPr>
          <p:spPr>
            <a:xfrm>
              <a:off x="883398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2" name="Google Shape;14562;p88"/>
            <p:cNvSpPr/>
            <p:nvPr/>
          </p:nvSpPr>
          <p:spPr>
            <a:xfrm>
              <a:off x="883943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3" name="Google Shape;14563;p88"/>
            <p:cNvSpPr/>
            <p:nvPr/>
          </p:nvSpPr>
          <p:spPr>
            <a:xfrm>
              <a:off x="883398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4" name="Google Shape;14564;p88"/>
            <p:cNvSpPr/>
            <p:nvPr/>
          </p:nvSpPr>
          <p:spPr>
            <a:xfrm>
              <a:off x="883398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5" name="Google Shape;14565;p88"/>
            <p:cNvSpPr/>
            <p:nvPr/>
          </p:nvSpPr>
          <p:spPr>
            <a:xfrm>
              <a:off x="883943" y="2820309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6" name="Google Shape;14566;p88"/>
            <p:cNvSpPr/>
            <p:nvPr/>
          </p:nvSpPr>
          <p:spPr>
            <a:xfrm>
              <a:off x="883398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7" name="Google Shape;14567;p88"/>
            <p:cNvSpPr/>
            <p:nvPr/>
          </p:nvSpPr>
          <p:spPr>
            <a:xfrm>
              <a:off x="883943" y="276656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8" name="Google Shape;14568;p88"/>
            <p:cNvSpPr/>
            <p:nvPr/>
          </p:nvSpPr>
          <p:spPr>
            <a:xfrm>
              <a:off x="883398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9" name="Google Shape;14569;p88"/>
            <p:cNvSpPr/>
            <p:nvPr/>
          </p:nvSpPr>
          <p:spPr>
            <a:xfrm>
              <a:off x="883943" y="2712888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0" name="Google Shape;14570;p88"/>
            <p:cNvSpPr/>
            <p:nvPr/>
          </p:nvSpPr>
          <p:spPr>
            <a:xfrm>
              <a:off x="883398" y="265859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1" name="Google Shape;14571;p88"/>
            <p:cNvSpPr/>
            <p:nvPr/>
          </p:nvSpPr>
          <p:spPr>
            <a:xfrm>
              <a:off x="883943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2" name="Google Shape;14572;p88"/>
            <p:cNvSpPr/>
            <p:nvPr/>
          </p:nvSpPr>
          <p:spPr>
            <a:xfrm>
              <a:off x="883398" y="2604860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3" name="Google Shape;14573;p88"/>
            <p:cNvSpPr/>
            <p:nvPr/>
          </p:nvSpPr>
          <p:spPr>
            <a:xfrm>
              <a:off x="883943" y="260539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4" name="Google Shape;14574;p88"/>
            <p:cNvSpPr/>
            <p:nvPr/>
          </p:nvSpPr>
          <p:spPr>
            <a:xfrm>
              <a:off x="883398" y="255115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5" name="Google Shape;14575;p88"/>
            <p:cNvSpPr/>
            <p:nvPr/>
          </p:nvSpPr>
          <p:spPr>
            <a:xfrm>
              <a:off x="883943" y="255170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6" name="Google Shape;14576;p88"/>
            <p:cNvSpPr/>
            <p:nvPr/>
          </p:nvSpPr>
          <p:spPr>
            <a:xfrm>
              <a:off x="883398" y="249742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7" name="Google Shape;14577;p88"/>
            <p:cNvSpPr/>
            <p:nvPr/>
          </p:nvSpPr>
          <p:spPr>
            <a:xfrm>
              <a:off x="883398" y="244365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8" name="Google Shape;14578;p88"/>
            <p:cNvSpPr/>
            <p:nvPr/>
          </p:nvSpPr>
          <p:spPr>
            <a:xfrm>
              <a:off x="883943" y="244422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9" name="Google Shape;14579;p88"/>
            <p:cNvSpPr/>
            <p:nvPr/>
          </p:nvSpPr>
          <p:spPr>
            <a:xfrm>
              <a:off x="829664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0" name="Google Shape;14580;p88"/>
            <p:cNvSpPr/>
            <p:nvPr/>
          </p:nvSpPr>
          <p:spPr>
            <a:xfrm>
              <a:off x="830209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1" name="Google Shape;14581;p88"/>
            <p:cNvSpPr/>
            <p:nvPr/>
          </p:nvSpPr>
          <p:spPr>
            <a:xfrm>
              <a:off x="829664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2" name="Google Shape;14582;p88"/>
            <p:cNvSpPr/>
            <p:nvPr/>
          </p:nvSpPr>
          <p:spPr>
            <a:xfrm>
              <a:off x="830209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3" name="Google Shape;14583;p88"/>
            <p:cNvSpPr/>
            <p:nvPr/>
          </p:nvSpPr>
          <p:spPr>
            <a:xfrm>
              <a:off x="82966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4" name="Google Shape;14584;p88"/>
            <p:cNvSpPr/>
            <p:nvPr/>
          </p:nvSpPr>
          <p:spPr>
            <a:xfrm>
              <a:off x="830209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5" name="Google Shape;14585;p88"/>
            <p:cNvSpPr/>
            <p:nvPr/>
          </p:nvSpPr>
          <p:spPr>
            <a:xfrm>
              <a:off x="82966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6" name="Google Shape;14586;p88"/>
            <p:cNvSpPr/>
            <p:nvPr/>
          </p:nvSpPr>
          <p:spPr>
            <a:xfrm>
              <a:off x="830209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7" name="Google Shape;14587;p88"/>
            <p:cNvSpPr/>
            <p:nvPr/>
          </p:nvSpPr>
          <p:spPr>
            <a:xfrm>
              <a:off x="829664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8" name="Google Shape;14588;p88"/>
            <p:cNvSpPr/>
            <p:nvPr/>
          </p:nvSpPr>
          <p:spPr>
            <a:xfrm>
              <a:off x="829664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9" name="Google Shape;14589;p88"/>
            <p:cNvSpPr/>
            <p:nvPr/>
          </p:nvSpPr>
          <p:spPr>
            <a:xfrm>
              <a:off x="830209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0" name="Google Shape;14590;p88"/>
            <p:cNvSpPr/>
            <p:nvPr/>
          </p:nvSpPr>
          <p:spPr>
            <a:xfrm>
              <a:off x="829664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1" name="Google Shape;14591;p88"/>
            <p:cNvSpPr/>
            <p:nvPr/>
          </p:nvSpPr>
          <p:spPr>
            <a:xfrm>
              <a:off x="830209" y="298147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2" name="Google Shape;14592;p88"/>
            <p:cNvSpPr/>
            <p:nvPr/>
          </p:nvSpPr>
          <p:spPr>
            <a:xfrm>
              <a:off x="82966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3" name="Google Shape;14593;p88"/>
            <p:cNvSpPr/>
            <p:nvPr/>
          </p:nvSpPr>
          <p:spPr>
            <a:xfrm>
              <a:off x="83020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4" name="Google Shape;14594;p88"/>
            <p:cNvSpPr/>
            <p:nvPr/>
          </p:nvSpPr>
          <p:spPr>
            <a:xfrm>
              <a:off x="82966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5" name="Google Shape;14595;p88"/>
            <p:cNvSpPr/>
            <p:nvPr/>
          </p:nvSpPr>
          <p:spPr>
            <a:xfrm>
              <a:off x="83020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6" name="Google Shape;14596;p88"/>
            <p:cNvSpPr/>
            <p:nvPr/>
          </p:nvSpPr>
          <p:spPr>
            <a:xfrm>
              <a:off x="82966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7" name="Google Shape;14597;p88"/>
            <p:cNvSpPr/>
            <p:nvPr/>
          </p:nvSpPr>
          <p:spPr>
            <a:xfrm>
              <a:off x="82966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8" name="Google Shape;14598;p88"/>
            <p:cNvSpPr/>
            <p:nvPr/>
          </p:nvSpPr>
          <p:spPr>
            <a:xfrm>
              <a:off x="82966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9" name="Google Shape;14599;p88"/>
            <p:cNvSpPr/>
            <p:nvPr/>
          </p:nvSpPr>
          <p:spPr>
            <a:xfrm>
              <a:off x="82966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0" name="Google Shape;14600;p88"/>
            <p:cNvSpPr/>
            <p:nvPr/>
          </p:nvSpPr>
          <p:spPr>
            <a:xfrm>
              <a:off x="829664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1" name="Google Shape;14601;p88"/>
            <p:cNvSpPr/>
            <p:nvPr/>
          </p:nvSpPr>
          <p:spPr>
            <a:xfrm>
              <a:off x="829664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2" name="Google Shape;14602;p88"/>
            <p:cNvSpPr/>
            <p:nvPr/>
          </p:nvSpPr>
          <p:spPr>
            <a:xfrm>
              <a:off x="829664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3" name="Google Shape;14603;p88"/>
            <p:cNvSpPr/>
            <p:nvPr/>
          </p:nvSpPr>
          <p:spPr>
            <a:xfrm>
              <a:off x="829664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4" name="Google Shape;14604;p88"/>
            <p:cNvSpPr/>
            <p:nvPr/>
          </p:nvSpPr>
          <p:spPr>
            <a:xfrm>
              <a:off x="830209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605" name="Google Shape;14605;p88"/>
            <p:cNvGrpSpPr/>
            <p:nvPr/>
          </p:nvGrpSpPr>
          <p:grpSpPr>
            <a:xfrm>
              <a:off x="775915" y="3356961"/>
              <a:ext cx="645801" cy="108590"/>
              <a:chOff x="775915" y="3356961"/>
              <a:chExt cx="645801" cy="108590"/>
            </a:xfrm>
          </p:grpSpPr>
          <p:sp>
            <p:nvSpPr>
              <p:cNvPr id="14606" name="Google Shape;14606;p88"/>
              <p:cNvSpPr/>
              <p:nvPr/>
            </p:nvSpPr>
            <p:spPr>
              <a:xfrm>
                <a:off x="1366861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7" name="Google Shape;14607;p88"/>
              <p:cNvSpPr/>
              <p:nvPr/>
            </p:nvSpPr>
            <p:spPr>
              <a:xfrm>
                <a:off x="1366861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8" name="Google Shape;14608;p88"/>
              <p:cNvSpPr/>
              <p:nvPr/>
            </p:nvSpPr>
            <p:spPr>
              <a:xfrm>
                <a:off x="1367422" y="3357507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9" name="Google Shape;14609;p88"/>
              <p:cNvSpPr/>
              <p:nvPr/>
            </p:nvSpPr>
            <p:spPr>
              <a:xfrm>
                <a:off x="1313174" y="341071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0" name="Google Shape;14610;p88"/>
              <p:cNvSpPr/>
              <p:nvPr/>
            </p:nvSpPr>
            <p:spPr>
              <a:xfrm>
                <a:off x="1313720" y="341125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1" name="Google Shape;14611;p88"/>
              <p:cNvSpPr/>
              <p:nvPr/>
            </p:nvSpPr>
            <p:spPr>
              <a:xfrm>
                <a:off x="1313174" y="335696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2" name="Google Shape;14612;p88"/>
              <p:cNvSpPr/>
              <p:nvPr/>
            </p:nvSpPr>
            <p:spPr>
              <a:xfrm>
                <a:off x="1313720" y="3357507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3" name="Google Shape;14613;p88"/>
              <p:cNvSpPr/>
              <p:nvPr/>
            </p:nvSpPr>
            <p:spPr>
              <a:xfrm>
                <a:off x="1259441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4" name="Google Shape;14614;p88"/>
              <p:cNvSpPr/>
              <p:nvPr/>
            </p:nvSpPr>
            <p:spPr>
              <a:xfrm>
                <a:off x="1259986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5" name="Google Shape;14615;p88"/>
              <p:cNvSpPr/>
              <p:nvPr/>
            </p:nvSpPr>
            <p:spPr>
              <a:xfrm>
                <a:off x="1205691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6" name="Google Shape;14616;p88"/>
              <p:cNvSpPr/>
              <p:nvPr/>
            </p:nvSpPr>
            <p:spPr>
              <a:xfrm>
                <a:off x="1206236" y="341125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7" name="Google Shape;14617;p88"/>
              <p:cNvSpPr/>
              <p:nvPr/>
            </p:nvSpPr>
            <p:spPr>
              <a:xfrm>
                <a:off x="1152004" y="341071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8" name="Google Shape;14618;p88"/>
              <p:cNvSpPr/>
              <p:nvPr/>
            </p:nvSpPr>
            <p:spPr>
              <a:xfrm>
                <a:off x="1152565" y="341125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9" name="Google Shape;14619;p88"/>
              <p:cNvSpPr/>
              <p:nvPr/>
            </p:nvSpPr>
            <p:spPr>
              <a:xfrm>
                <a:off x="1098271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0" name="Google Shape;14620;p88"/>
              <p:cNvSpPr/>
              <p:nvPr/>
            </p:nvSpPr>
            <p:spPr>
              <a:xfrm>
                <a:off x="1098800" y="341125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1" name="Google Shape;14621;p88"/>
              <p:cNvSpPr/>
              <p:nvPr/>
            </p:nvSpPr>
            <p:spPr>
              <a:xfrm>
                <a:off x="1044568" y="341071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2" name="Google Shape;14622;p88"/>
              <p:cNvSpPr/>
              <p:nvPr/>
            </p:nvSpPr>
            <p:spPr>
              <a:xfrm>
                <a:off x="1045129" y="341125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3" name="Google Shape;14623;p88"/>
              <p:cNvSpPr/>
              <p:nvPr/>
            </p:nvSpPr>
            <p:spPr>
              <a:xfrm>
                <a:off x="990834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4" name="Google Shape;14624;p88"/>
              <p:cNvSpPr/>
              <p:nvPr/>
            </p:nvSpPr>
            <p:spPr>
              <a:xfrm>
                <a:off x="991395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5" name="Google Shape;14625;p88"/>
              <p:cNvSpPr/>
              <p:nvPr/>
            </p:nvSpPr>
            <p:spPr>
              <a:xfrm>
                <a:off x="937100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6" name="Google Shape;14626;p88"/>
              <p:cNvSpPr/>
              <p:nvPr/>
            </p:nvSpPr>
            <p:spPr>
              <a:xfrm>
                <a:off x="937630" y="341125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7" name="Google Shape;14627;p88"/>
              <p:cNvSpPr/>
              <p:nvPr/>
            </p:nvSpPr>
            <p:spPr>
              <a:xfrm>
                <a:off x="883398" y="341071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8" name="Google Shape;14628;p88"/>
              <p:cNvSpPr/>
              <p:nvPr/>
            </p:nvSpPr>
            <p:spPr>
              <a:xfrm>
                <a:off x="883943" y="341125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9" name="Google Shape;14629;p88"/>
              <p:cNvSpPr/>
              <p:nvPr/>
            </p:nvSpPr>
            <p:spPr>
              <a:xfrm>
                <a:off x="829664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0" name="Google Shape;14630;p88"/>
              <p:cNvSpPr/>
              <p:nvPr/>
            </p:nvSpPr>
            <p:spPr>
              <a:xfrm>
                <a:off x="830209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1" name="Google Shape;14631;p88"/>
              <p:cNvSpPr/>
              <p:nvPr/>
            </p:nvSpPr>
            <p:spPr>
              <a:xfrm>
                <a:off x="829664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2" name="Google Shape;14632;p88"/>
              <p:cNvSpPr/>
              <p:nvPr/>
            </p:nvSpPr>
            <p:spPr>
              <a:xfrm>
                <a:off x="830209" y="3357507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3" name="Google Shape;14633;p88"/>
              <p:cNvSpPr/>
              <p:nvPr/>
            </p:nvSpPr>
            <p:spPr>
              <a:xfrm>
                <a:off x="775915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0" y="1"/>
                    </a:moveTo>
                    <a:lnTo>
                      <a:pt x="0" y="3521"/>
                    </a:lnTo>
                    <a:lnTo>
                      <a:pt x="3522" y="3521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4" name="Google Shape;14634;p88"/>
              <p:cNvSpPr/>
              <p:nvPr/>
            </p:nvSpPr>
            <p:spPr>
              <a:xfrm>
                <a:off x="775915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0" y="0"/>
                    </a:moveTo>
                    <a:lnTo>
                      <a:pt x="0" y="3521"/>
                    </a:lnTo>
                    <a:lnTo>
                      <a:pt x="3522" y="3521"/>
                    </a:lnTo>
                    <a:lnTo>
                      <a:pt x="352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5" name="Google Shape;14635;p88"/>
              <p:cNvSpPr/>
              <p:nvPr/>
            </p:nvSpPr>
            <p:spPr>
              <a:xfrm>
                <a:off x="776460" y="3357507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636" name="Google Shape;14636;p88"/>
            <p:cNvSpPr/>
            <p:nvPr/>
          </p:nvSpPr>
          <p:spPr>
            <a:xfrm>
              <a:off x="775915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0" y="1"/>
                  </a:moveTo>
                  <a:lnTo>
                    <a:pt x="0" y="3517"/>
                  </a:lnTo>
                  <a:lnTo>
                    <a:pt x="3522" y="3517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7" name="Google Shape;14637;p88"/>
            <p:cNvSpPr/>
            <p:nvPr/>
          </p:nvSpPr>
          <p:spPr>
            <a:xfrm>
              <a:off x="776460" y="330382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8" name="Google Shape;14638;p88"/>
            <p:cNvSpPr/>
            <p:nvPr/>
          </p:nvSpPr>
          <p:spPr>
            <a:xfrm>
              <a:off x="775915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0" y="1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9" name="Google Shape;14639;p88"/>
            <p:cNvSpPr/>
            <p:nvPr/>
          </p:nvSpPr>
          <p:spPr>
            <a:xfrm>
              <a:off x="776460" y="325008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0" name="Google Shape;14640;p88"/>
            <p:cNvSpPr/>
            <p:nvPr/>
          </p:nvSpPr>
          <p:spPr>
            <a:xfrm>
              <a:off x="775915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1" name="Google Shape;14641;p88"/>
            <p:cNvSpPr/>
            <p:nvPr/>
          </p:nvSpPr>
          <p:spPr>
            <a:xfrm>
              <a:off x="776460" y="319635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2" name="Google Shape;14642;p88"/>
            <p:cNvSpPr/>
            <p:nvPr/>
          </p:nvSpPr>
          <p:spPr>
            <a:xfrm>
              <a:off x="775915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0" y="0"/>
                  </a:moveTo>
                  <a:lnTo>
                    <a:pt x="0" y="3517"/>
                  </a:lnTo>
                  <a:lnTo>
                    <a:pt x="3522" y="3517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3" name="Google Shape;14643;p88"/>
            <p:cNvSpPr/>
            <p:nvPr/>
          </p:nvSpPr>
          <p:spPr>
            <a:xfrm>
              <a:off x="776460" y="314264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4" name="Google Shape;14644;p88"/>
            <p:cNvSpPr/>
            <p:nvPr/>
          </p:nvSpPr>
          <p:spPr>
            <a:xfrm>
              <a:off x="775915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0" y="1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5" name="Google Shape;14645;p88"/>
            <p:cNvSpPr/>
            <p:nvPr/>
          </p:nvSpPr>
          <p:spPr>
            <a:xfrm>
              <a:off x="776460" y="30889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6" name="Google Shape;14646;p88"/>
            <p:cNvSpPr/>
            <p:nvPr/>
          </p:nvSpPr>
          <p:spPr>
            <a:xfrm>
              <a:off x="775915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7" name="Google Shape;14647;p88"/>
            <p:cNvSpPr/>
            <p:nvPr/>
          </p:nvSpPr>
          <p:spPr>
            <a:xfrm>
              <a:off x="776460" y="303515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8" name="Google Shape;14648;p88"/>
            <p:cNvSpPr/>
            <p:nvPr/>
          </p:nvSpPr>
          <p:spPr>
            <a:xfrm>
              <a:off x="775915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0" y="0"/>
                  </a:moveTo>
                  <a:lnTo>
                    <a:pt x="0" y="3515"/>
                  </a:lnTo>
                  <a:lnTo>
                    <a:pt x="3522" y="3515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9" name="Google Shape;14649;p88"/>
            <p:cNvSpPr/>
            <p:nvPr/>
          </p:nvSpPr>
          <p:spPr>
            <a:xfrm>
              <a:off x="776460" y="298147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0" name="Google Shape;14650;p88"/>
            <p:cNvSpPr/>
            <p:nvPr/>
          </p:nvSpPr>
          <p:spPr>
            <a:xfrm>
              <a:off x="775915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1" name="Google Shape;14651;p88"/>
            <p:cNvSpPr/>
            <p:nvPr/>
          </p:nvSpPr>
          <p:spPr>
            <a:xfrm>
              <a:off x="776460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2" name="Google Shape;14652;p88"/>
            <p:cNvSpPr/>
            <p:nvPr/>
          </p:nvSpPr>
          <p:spPr>
            <a:xfrm>
              <a:off x="775915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0" y="0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3" name="Google Shape;14653;p88"/>
            <p:cNvSpPr/>
            <p:nvPr/>
          </p:nvSpPr>
          <p:spPr>
            <a:xfrm>
              <a:off x="776460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4" name="Google Shape;14654;p88"/>
            <p:cNvSpPr/>
            <p:nvPr/>
          </p:nvSpPr>
          <p:spPr>
            <a:xfrm>
              <a:off x="775915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5" name="Google Shape;14655;p88"/>
            <p:cNvSpPr/>
            <p:nvPr/>
          </p:nvSpPr>
          <p:spPr>
            <a:xfrm>
              <a:off x="776460" y="2820309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6" name="Google Shape;14656;p88"/>
            <p:cNvSpPr/>
            <p:nvPr/>
          </p:nvSpPr>
          <p:spPr>
            <a:xfrm>
              <a:off x="775915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7" name="Google Shape;14657;p88"/>
            <p:cNvSpPr/>
            <p:nvPr/>
          </p:nvSpPr>
          <p:spPr>
            <a:xfrm>
              <a:off x="776460" y="276656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8" name="Google Shape;14658;p88"/>
            <p:cNvSpPr/>
            <p:nvPr/>
          </p:nvSpPr>
          <p:spPr>
            <a:xfrm>
              <a:off x="775915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0" y="0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9" name="Google Shape;14659;p88"/>
            <p:cNvSpPr/>
            <p:nvPr/>
          </p:nvSpPr>
          <p:spPr>
            <a:xfrm>
              <a:off x="776460" y="2712888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0" name="Google Shape;14660;p88"/>
            <p:cNvSpPr/>
            <p:nvPr/>
          </p:nvSpPr>
          <p:spPr>
            <a:xfrm>
              <a:off x="775915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1" name="Google Shape;14661;p88"/>
            <p:cNvSpPr/>
            <p:nvPr/>
          </p:nvSpPr>
          <p:spPr>
            <a:xfrm>
              <a:off x="776460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2" name="Google Shape;14662;p88"/>
            <p:cNvSpPr/>
            <p:nvPr/>
          </p:nvSpPr>
          <p:spPr>
            <a:xfrm>
              <a:off x="775915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3" name="Google Shape;14663;p88"/>
            <p:cNvSpPr/>
            <p:nvPr/>
          </p:nvSpPr>
          <p:spPr>
            <a:xfrm>
              <a:off x="776460" y="260539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4" name="Google Shape;14664;p88"/>
            <p:cNvSpPr/>
            <p:nvPr/>
          </p:nvSpPr>
          <p:spPr>
            <a:xfrm>
              <a:off x="775915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0" y="1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5" name="Google Shape;14665;p88"/>
            <p:cNvSpPr/>
            <p:nvPr/>
          </p:nvSpPr>
          <p:spPr>
            <a:xfrm>
              <a:off x="776460" y="255170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6" name="Google Shape;14666;p88"/>
            <p:cNvSpPr/>
            <p:nvPr/>
          </p:nvSpPr>
          <p:spPr>
            <a:xfrm>
              <a:off x="775915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7" name="Google Shape;14667;p88"/>
            <p:cNvSpPr/>
            <p:nvPr/>
          </p:nvSpPr>
          <p:spPr>
            <a:xfrm>
              <a:off x="776460" y="2497953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8" name="Google Shape;14668;p88"/>
            <p:cNvSpPr/>
            <p:nvPr/>
          </p:nvSpPr>
          <p:spPr>
            <a:xfrm>
              <a:off x="775915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9" name="Google Shape;14669;p88"/>
            <p:cNvSpPr/>
            <p:nvPr/>
          </p:nvSpPr>
          <p:spPr>
            <a:xfrm>
              <a:off x="776460" y="244422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670" name="Google Shape;14670;p88"/>
            <p:cNvGrpSpPr/>
            <p:nvPr/>
          </p:nvGrpSpPr>
          <p:grpSpPr>
            <a:xfrm>
              <a:off x="722243" y="2389988"/>
              <a:ext cx="753207" cy="1129250"/>
              <a:chOff x="722243" y="2389988"/>
              <a:chExt cx="753207" cy="1129250"/>
            </a:xfrm>
          </p:grpSpPr>
          <p:sp>
            <p:nvSpPr>
              <p:cNvPr id="14671" name="Google Shape;14671;p88"/>
              <p:cNvSpPr/>
              <p:nvPr/>
            </p:nvSpPr>
            <p:spPr>
              <a:xfrm>
                <a:off x="1420595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2" name="Google Shape;14672;p88"/>
              <p:cNvSpPr/>
              <p:nvPr/>
            </p:nvSpPr>
            <p:spPr>
              <a:xfrm>
                <a:off x="1421156" y="3357507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3" name="Google Shape;14673;p88"/>
              <p:cNvSpPr/>
              <p:nvPr/>
            </p:nvSpPr>
            <p:spPr>
              <a:xfrm>
                <a:off x="1420595" y="3303274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4" name="Google Shape;14674;p88"/>
              <p:cNvSpPr/>
              <p:nvPr/>
            </p:nvSpPr>
            <p:spPr>
              <a:xfrm>
                <a:off x="1421156" y="330382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5" name="Google Shape;14675;p88"/>
              <p:cNvSpPr/>
              <p:nvPr/>
            </p:nvSpPr>
            <p:spPr>
              <a:xfrm>
                <a:off x="1420595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6" name="Google Shape;14676;p88"/>
              <p:cNvSpPr/>
              <p:nvPr/>
            </p:nvSpPr>
            <p:spPr>
              <a:xfrm>
                <a:off x="1421156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7" name="Google Shape;14677;p88"/>
              <p:cNvSpPr/>
              <p:nvPr/>
            </p:nvSpPr>
            <p:spPr>
              <a:xfrm>
                <a:off x="1420595" y="319579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8" name="Google Shape;14678;p88"/>
              <p:cNvSpPr/>
              <p:nvPr/>
            </p:nvSpPr>
            <p:spPr>
              <a:xfrm>
                <a:off x="1421156" y="319635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9" name="Google Shape;14679;p88"/>
              <p:cNvSpPr/>
              <p:nvPr/>
            </p:nvSpPr>
            <p:spPr>
              <a:xfrm>
                <a:off x="1420595" y="3142120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0" name="Google Shape;14680;p88"/>
              <p:cNvSpPr/>
              <p:nvPr/>
            </p:nvSpPr>
            <p:spPr>
              <a:xfrm>
                <a:off x="1421156" y="3142649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1" name="Google Shape;14681;p88"/>
              <p:cNvSpPr/>
              <p:nvPr/>
            </p:nvSpPr>
            <p:spPr>
              <a:xfrm>
                <a:off x="1420595" y="308837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2" name="Google Shape;14682;p88"/>
              <p:cNvSpPr/>
              <p:nvPr/>
            </p:nvSpPr>
            <p:spPr>
              <a:xfrm>
                <a:off x="1421156" y="30889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3" name="Google Shape;14683;p88"/>
              <p:cNvSpPr/>
              <p:nvPr/>
            </p:nvSpPr>
            <p:spPr>
              <a:xfrm>
                <a:off x="1420595" y="303462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4" name="Google Shape;14684;p88"/>
              <p:cNvSpPr/>
              <p:nvPr/>
            </p:nvSpPr>
            <p:spPr>
              <a:xfrm>
                <a:off x="1421156" y="303515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5" name="Google Shape;14685;p88"/>
              <p:cNvSpPr/>
              <p:nvPr/>
            </p:nvSpPr>
            <p:spPr>
              <a:xfrm>
                <a:off x="1420595" y="2980950"/>
                <a:ext cx="54855" cy="54762"/>
              </a:xfrm>
              <a:custGeom>
                <a:rect b="b" l="l" r="r" t="t"/>
                <a:pathLst>
                  <a:path extrusionOk="0" h="3516" w="3522">
                    <a:moveTo>
                      <a:pt x="1" y="0"/>
                    </a:moveTo>
                    <a:lnTo>
                      <a:pt x="1" y="3515"/>
                    </a:lnTo>
                    <a:lnTo>
                      <a:pt x="3521" y="3515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6" name="Google Shape;14686;p88"/>
              <p:cNvSpPr/>
              <p:nvPr/>
            </p:nvSpPr>
            <p:spPr>
              <a:xfrm>
                <a:off x="1421156" y="298147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7" name="Google Shape;14687;p88"/>
              <p:cNvSpPr/>
              <p:nvPr/>
            </p:nvSpPr>
            <p:spPr>
              <a:xfrm>
                <a:off x="1420595" y="292718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8" name="Google Shape;14688;p88"/>
              <p:cNvSpPr/>
              <p:nvPr/>
            </p:nvSpPr>
            <p:spPr>
              <a:xfrm>
                <a:off x="1421156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9" name="Google Shape;14689;p88"/>
              <p:cNvSpPr/>
              <p:nvPr/>
            </p:nvSpPr>
            <p:spPr>
              <a:xfrm>
                <a:off x="1420595" y="287349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0" name="Google Shape;14690;p88"/>
              <p:cNvSpPr/>
              <p:nvPr/>
            </p:nvSpPr>
            <p:spPr>
              <a:xfrm>
                <a:off x="1421156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1" name="Google Shape;14691;p88"/>
              <p:cNvSpPr/>
              <p:nvPr/>
            </p:nvSpPr>
            <p:spPr>
              <a:xfrm>
                <a:off x="1420595" y="2819764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2" name="Google Shape;14692;p88"/>
              <p:cNvSpPr/>
              <p:nvPr/>
            </p:nvSpPr>
            <p:spPr>
              <a:xfrm>
                <a:off x="1421156" y="282030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3" name="Google Shape;14693;p88"/>
              <p:cNvSpPr/>
              <p:nvPr/>
            </p:nvSpPr>
            <p:spPr>
              <a:xfrm>
                <a:off x="1420595" y="276601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4" name="Google Shape;14694;p88"/>
              <p:cNvSpPr/>
              <p:nvPr/>
            </p:nvSpPr>
            <p:spPr>
              <a:xfrm>
                <a:off x="1421156" y="276656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5" name="Google Shape;14695;p88"/>
              <p:cNvSpPr/>
              <p:nvPr/>
            </p:nvSpPr>
            <p:spPr>
              <a:xfrm>
                <a:off x="1420595" y="2712328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6" name="Google Shape;14696;p88"/>
              <p:cNvSpPr/>
              <p:nvPr/>
            </p:nvSpPr>
            <p:spPr>
              <a:xfrm>
                <a:off x="1421156" y="2712888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7" name="Google Shape;14697;p88"/>
              <p:cNvSpPr/>
              <p:nvPr/>
            </p:nvSpPr>
            <p:spPr>
              <a:xfrm>
                <a:off x="1420595" y="2658594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8" name="Google Shape;14698;p88"/>
              <p:cNvSpPr/>
              <p:nvPr/>
            </p:nvSpPr>
            <p:spPr>
              <a:xfrm>
                <a:off x="1421156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9" name="Google Shape;14699;p88"/>
              <p:cNvSpPr/>
              <p:nvPr/>
            </p:nvSpPr>
            <p:spPr>
              <a:xfrm>
                <a:off x="1420595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0" name="Google Shape;14700;p88"/>
              <p:cNvSpPr/>
              <p:nvPr/>
            </p:nvSpPr>
            <p:spPr>
              <a:xfrm>
                <a:off x="1421156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1" name="Google Shape;14701;p88"/>
              <p:cNvSpPr/>
              <p:nvPr/>
            </p:nvSpPr>
            <p:spPr>
              <a:xfrm>
                <a:off x="1420595" y="2551158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2" name="Google Shape;14702;p88"/>
              <p:cNvSpPr/>
              <p:nvPr/>
            </p:nvSpPr>
            <p:spPr>
              <a:xfrm>
                <a:off x="1421156" y="255170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3" name="Google Shape;14703;p88"/>
              <p:cNvSpPr/>
              <p:nvPr/>
            </p:nvSpPr>
            <p:spPr>
              <a:xfrm>
                <a:off x="1420595" y="2497424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4" name="Google Shape;14704;p88"/>
              <p:cNvSpPr/>
              <p:nvPr/>
            </p:nvSpPr>
            <p:spPr>
              <a:xfrm>
                <a:off x="1421156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5" name="Google Shape;14705;p88"/>
              <p:cNvSpPr/>
              <p:nvPr/>
            </p:nvSpPr>
            <p:spPr>
              <a:xfrm>
                <a:off x="1420595" y="2443659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6" name="Google Shape;14706;p88"/>
              <p:cNvSpPr/>
              <p:nvPr/>
            </p:nvSpPr>
            <p:spPr>
              <a:xfrm>
                <a:off x="1421156" y="244422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7" name="Google Shape;14707;p88"/>
              <p:cNvSpPr/>
              <p:nvPr/>
            </p:nvSpPr>
            <p:spPr>
              <a:xfrm>
                <a:off x="1367422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8" name="Google Shape;14708;p88"/>
              <p:cNvSpPr/>
              <p:nvPr/>
            </p:nvSpPr>
            <p:spPr>
              <a:xfrm>
                <a:off x="1366861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9" name="Google Shape;14709;p88"/>
              <p:cNvSpPr/>
              <p:nvPr/>
            </p:nvSpPr>
            <p:spPr>
              <a:xfrm>
                <a:off x="1367422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0" name="Google Shape;14710;p88"/>
              <p:cNvSpPr/>
              <p:nvPr/>
            </p:nvSpPr>
            <p:spPr>
              <a:xfrm>
                <a:off x="1313174" y="3464445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1" name="Google Shape;14711;p88"/>
              <p:cNvSpPr/>
              <p:nvPr/>
            </p:nvSpPr>
            <p:spPr>
              <a:xfrm>
                <a:off x="1313720" y="3464990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2" name="Google Shape;14712;p88"/>
              <p:cNvSpPr/>
              <p:nvPr/>
            </p:nvSpPr>
            <p:spPr>
              <a:xfrm>
                <a:off x="1313720" y="2820309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3" name="Google Shape;14713;p88"/>
              <p:cNvSpPr/>
              <p:nvPr/>
            </p:nvSpPr>
            <p:spPr>
              <a:xfrm>
                <a:off x="1313720" y="276656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4" name="Google Shape;14714;p88"/>
              <p:cNvSpPr/>
              <p:nvPr/>
            </p:nvSpPr>
            <p:spPr>
              <a:xfrm>
                <a:off x="1313720" y="2712888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5" name="Google Shape;14715;p88"/>
              <p:cNvSpPr/>
              <p:nvPr/>
            </p:nvSpPr>
            <p:spPr>
              <a:xfrm>
                <a:off x="1313720" y="265912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6" name="Google Shape;14716;p88"/>
              <p:cNvSpPr/>
              <p:nvPr/>
            </p:nvSpPr>
            <p:spPr>
              <a:xfrm>
                <a:off x="1313720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7" name="Google Shape;14717;p88"/>
              <p:cNvSpPr/>
              <p:nvPr/>
            </p:nvSpPr>
            <p:spPr>
              <a:xfrm>
                <a:off x="1313720" y="255170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8" name="Google Shape;14718;p88"/>
              <p:cNvSpPr/>
              <p:nvPr/>
            </p:nvSpPr>
            <p:spPr>
              <a:xfrm>
                <a:off x="1313720" y="2497953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9" name="Google Shape;14719;p88"/>
              <p:cNvSpPr/>
              <p:nvPr/>
            </p:nvSpPr>
            <p:spPr>
              <a:xfrm>
                <a:off x="1313174" y="2389988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0" name="Google Shape;14720;p88"/>
              <p:cNvSpPr/>
              <p:nvPr/>
            </p:nvSpPr>
            <p:spPr>
              <a:xfrm>
                <a:off x="1313720" y="239053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1" name="Google Shape;14721;p88"/>
              <p:cNvSpPr/>
              <p:nvPr/>
            </p:nvSpPr>
            <p:spPr>
              <a:xfrm>
                <a:off x="1259441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2" name="Google Shape;14722;p88"/>
              <p:cNvSpPr/>
              <p:nvPr/>
            </p:nvSpPr>
            <p:spPr>
              <a:xfrm>
                <a:off x="1259986" y="346499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3" name="Google Shape;14723;p88"/>
              <p:cNvSpPr/>
              <p:nvPr/>
            </p:nvSpPr>
            <p:spPr>
              <a:xfrm>
                <a:off x="1259986" y="30889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4" name="Google Shape;14724;p88"/>
              <p:cNvSpPr/>
              <p:nvPr/>
            </p:nvSpPr>
            <p:spPr>
              <a:xfrm>
                <a:off x="1259986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5" name="Google Shape;14725;p88"/>
              <p:cNvSpPr/>
              <p:nvPr/>
            </p:nvSpPr>
            <p:spPr>
              <a:xfrm>
                <a:off x="1259986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6" name="Google Shape;14726;p88"/>
              <p:cNvSpPr/>
              <p:nvPr/>
            </p:nvSpPr>
            <p:spPr>
              <a:xfrm>
                <a:off x="1259441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7" name="Google Shape;14727;p88"/>
              <p:cNvSpPr/>
              <p:nvPr/>
            </p:nvSpPr>
            <p:spPr>
              <a:xfrm>
                <a:off x="1259986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8" name="Google Shape;14728;p88"/>
              <p:cNvSpPr/>
              <p:nvPr/>
            </p:nvSpPr>
            <p:spPr>
              <a:xfrm>
                <a:off x="1205691" y="3464445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9" name="Google Shape;14729;p88"/>
              <p:cNvSpPr/>
              <p:nvPr/>
            </p:nvSpPr>
            <p:spPr>
              <a:xfrm>
                <a:off x="1206236" y="3464990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0" name="Google Shape;14730;p88"/>
              <p:cNvSpPr/>
              <p:nvPr/>
            </p:nvSpPr>
            <p:spPr>
              <a:xfrm>
                <a:off x="1206236" y="314264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1" name="Google Shape;14731;p88"/>
              <p:cNvSpPr/>
              <p:nvPr/>
            </p:nvSpPr>
            <p:spPr>
              <a:xfrm>
                <a:off x="1206236" y="287405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2" name="Google Shape;14732;p88"/>
              <p:cNvSpPr/>
              <p:nvPr/>
            </p:nvSpPr>
            <p:spPr>
              <a:xfrm>
                <a:off x="1206236" y="2497953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3" name="Google Shape;14733;p88"/>
              <p:cNvSpPr/>
              <p:nvPr/>
            </p:nvSpPr>
            <p:spPr>
              <a:xfrm>
                <a:off x="1205691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4" name="Google Shape;14734;p88"/>
              <p:cNvSpPr/>
              <p:nvPr/>
            </p:nvSpPr>
            <p:spPr>
              <a:xfrm>
                <a:off x="1206236" y="239053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5" name="Google Shape;14735;p88"/>
              <p:cNvSpPr/>
              <p:nvPr/>
            </p:nvSpPr>
            <p:spPr>
              <a:xfrm>
                <a:off x="1152004" y="3464445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6" name="Google Shape;14736;p88"/>
              <p:cNvSpPr/>
              <p:nvPr/>
            </p:nvSpPr>
            <p:spPr>
              <a:xfrm>
                <a:off x="1152565" y="3464990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7" name="Google Shape;14737;p88"/>
              <p:cNvSpPr/>
              <p:nvPr/>
            </p:nvSpPr>
            <p:spPr>
              <a:xfrm>
                <a:off x="1152565" y="298147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6" y="3447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8" name="Google Shape;14738;p88"/>
              <p:cNvSpPr/>
              <p:nvPr/>
            </p:nvSpPr>
            <p:spPr>
              <a:xfrm>
                <a:off x="1152565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9" name="Google Shape;14739;p88"/>
              <p:cNvSpPr/>
              <p:nvPr/>
            </p:nvSpPr>
            <p:spPr>
              <a:xfrm>
                <a:off x="1152565" y="2497953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0" name="Google Shape;14740;p88"/>
              <p:cNvSpPr/>
              <p:nvPr/>
            </p:nvSpPr>
            <p:spPr>
              <a:xfrm>
                <a:off x="1152004" y="238998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1" name="Google Shape;14741;p88"/>
              <p:cNvSpPr/>
              <p:nvPr/>
            </p:nvSpPr>
            <p:spPr>
              <a:xfrm>
                <a:off x="1152565" y="239053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2" name="Google Shape;14742;p88"/>
              <p:cNvSpPr/>
              <p:nvPr/>
            </p:nvSpPr>
            <p:spPr>
              <a:xfrm>
                <a:off x="1098271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3" name="Google Shape;14743;p88"/>
              <p:cNvSpPr/>
              <p:nvPr/>
            </p:nvSpPr>
            <p:spPr>
              <a:xfrm>
                <a:off x="1098800" y="3464990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4" name="Google Shape;14744;p88"/>
              <p:cNvSpPr/>
              <p:nvPr/>
            </p:nvSpPr>
            <p:spPr>
              <a:xfrm>
                <a:off x="1098800" y="287405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5" name="Google Shape;14745;p88"/>
              <p:cNvSpPr/>
              <p:nvPr/>
            </p:nvSpPr>
            <p:spPr>
              <a:xfrm>
                <a:off x="1098800" y="2497953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6" name="Google Shape;14746;p88"/>
              <p:cNvSpPr/>
              <p:nvPr/>
            </p:nvSpPr>
            <p:spPr>
              <a:xfrm>
                <a:off x="1098271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7" name="Google Shape;14747;p88"/>
              <p:cNvSpPr/>
              <p:nvPr/>
            </p:nvSpPr>
            <p:spPr>
              <a:xfrm>
                <a:off x="1098800" y="2390533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8" name="Google Shape;14748;p88"/>
              <p:cNvSpPr/>
              <p:nvPr/>
            </p:nvSpPr>
            <p:spPr>
              <a:xfrm>
                <a:off x="1044568" y="3464445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9" name="Google Shape;14749;p88"/>
              <p:cNvSpPr/>
              <p:nvPr/>
            </p:nvSpPr>
            <p:spPr>
              <a:xfrm>
                <a:off x="1045129" y="3464990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0" name="Google Shape;14750;p88"/>
              <p:cNvSpPr/>
              <p:nvPr/>
            </p:nvSpPr>
            <p:spPr>
              <a:xfrm>
                <a:off x="1045129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1" name="Google Shape;14751;p88"/>
              <p:cNvSpPr/>
              <p:nvPr/>
            </p:nvSpPr>
            <p:spPr>
              <a:xfrm>
                <a:off x="1045129" y="2497953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2" name="Google Shape;14752;p88"/>
              <p:cNvSpPr/>
              <p:nvPr/>
            </p:nvSpPr>
            <p:spPr>
              <a:xfrm>
                <a:off x="1044568" y="238998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3" name="Google Shape;14753;p88"/>
              <p:cNvSpPr/>
              <p:nvPr/>
            </p:nvSpPr>
            <p:spPr>
              <a:xfrm>
                <a:off x="1045129" y="239053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4" name="Google Shape;14754;p88"/>
              <p:cNvSpPr/>
              <p:nvPr/>
            </p:nvSpPr>
            <p:spPr>
              <a:xfrm>
                <a:off x="990834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5" name="Google Shape;14755;p88"/>
              <p:cNvSpPr/>
              <p:nvPr/>
            </p:nvSpPr>
            <p:spPr>
              <a:xfrm>
                <a:off x="991395" y="346499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6" name="Google Shape;14756;p88"/>
              <p:cNvSpPr/>
              <p:nvPr/>
            </p:nvSpPr>
            <p:spPr>
              <a:xfrm>
                <a:off x="991395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7" name="Google Shape;14757;p88"/>
              <p:cNvSpPr/>
              <p:nvPr/>
            </p:nvSpPr>
            <p:spPr>
              <a:xfrm>
                <a:off x="991395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8" name="Google Shape;14758;p88"/>
              <p:cNvSpPr/>
              <p:nvPr/>
            </p:nvSpPr>
            <p:spPr>
              <a:xfrm>
                <a:off x="990834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9" name="Google Shape;14759;p88"/>
              <p:cNvSpPr/>
              <p:nvPr/>
            </p:nvSpPr>
            <p:spPr>
              <a:xfrm>
                <a:off x="991395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0" name="Google Shape;14760;p88"/>
              <p:cNvSpPr/>
              <p:nvPr/>
            </p:nvSpPr>
            <p:spPr>
              <a:xfrm>
                <a:off x="937100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1" name="Google Shape;14761;p88"/>
              <p:cNvSpPr/>
              <p:nvPr/>
            </p:nvSpPr>
            <p:spPr>
              <a:xfrm>
                <a:off x="937630" y="3464990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2" name="Google Shape;14762;p88"/>
              <p:cNvSpPr/>
              <p:nvPr/>
            </p:nvSpPr>
            <p:spPr>
              <a:xfrm>
                <a:off x="937630" y="308891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3" name="Google Shape;14763;p88"/>
              <p:cNvSpPr/>
              <p:nvPr/>
            </p:nvSpPr>
            <p:spPr>
              <a:xfrm>
                <a:off x="937630" y="287405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4" name="Google Shape;14764;p88"/>
              <p:cNvSpPr/>
              <p:nvPr/>
            </p:nvSpPr>
            <p:spPr>
              <a:xfrm>
                <a:off x="937630" y="2497953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5" name="Google Shape;14765;p88"/>
              <p:cNvSpPr/>
              <p:nvPr/>
            </p:nvSpPr>
            <p:spPr>
              <a:xfrm>
                <a:off x="937100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6" name="Google Shape;14766;p88"/>
              <p:cNvSpPr/>
              <p:nvPr/>
            </p:nvSpPr>
            <p:spPr>
              <a:xfrm>
                <a:off x="937630" y="2390533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7" name="Google Shape;14767;p88"/>
              <p:cNvSpPr/>
              <p:nvPr/>
            </p:nvSpPr>
            <p:spPr>
              <a:xfrm>
                <a:off x="883398" y="3464445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8" name="Google Shape;14768;p88"/>
              <p:cNvSpPr/>
              <p:nvPr/>
            </p:nvSpPr>
            <p:spPr>
              <a:xfrm>
                <a:off x="883943" y="3464990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9" name="Google Shape;14769;p88"/>
              <p:cNvSpPr/>
              <p:nvPr/>
            </p:nvSpPr>
            <p:spPr>
              <a:xfrm>
                <a:off x="883943" y="314264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0" name="Google Shape;14770;p88"/>
              <p:cNvSpPr/>
              <p:nvPr/>
            </p:nvSpPr>
            <p:spPr>
              <a:xfrm>
                <a:off x="883943" y="30889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1" name="Google Shape;14771;p88"/>
              <p:cNvSpPr/>
              <p:nvPr/>
            </p:nvSpPr>
            <p:spPr>
              <a:xfrm>
                <a:off x="883943" y="3035151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2" name="Google Shape;14772;p88"/>
              <p:cNvSpPr/>
              <p:nvPr/>
            </p:nvSpPr>
            <p:spPr>
              <a:xfrm>
                <a:off x="883943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3" name="Google Shape;14773;p88"/>
              <p:cNvSpPr/>
              <p:nvPr/>
            </p:nvSpPr>
            <p:spPr>
              <a:xfrm>
                <a:off x="883943" y="2497953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4" name="Google Shape;14774;p88"/>
              <p:cNvSpPr/>
              <p:nvPr/>
            </p:nvSpPr>
            <p:spPr>
              <a:xfrm>
                <a:off x="883398" y="238998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5" name="Google Shape;14775;p88"/>
              <p:cNvSpPr/>
              <p:nvPr/>
            </p:nvSpPr>
            <p:spPr>
              <a:xfrm>
                <a:off x="883943" y="239053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6" name="Google Shape;14776;p88"/>
              <p:cNvSpPr/>
              <p:nvPr/>
            </p:nvSpPr>
            <p:spPr>
              <a:xfrm>
                <a:off x="829664" y="3464445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7" name="Google Shape;14777;p88"/>
              <p:cNvSpPr/>
              <p:nvPr/>
            </p:nvSpPr>
            <p:spPr>
              <a:xfrm>
                <a:off x="830209" y="346499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8" name="Google Shape;14778;p88"/>
              <p:cNvSpPr/>
              <p:nvPr/>
            </p:nvSpPr>
            <p:spPr>
              <a:xfrm>
                <a:off x="830209" y="30889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9" name="Google Shape;14779;p88"/>
              <p:cNvSpPr/>
              <p:nvPr/>
            </p:nvSpPr>
            <p:spPr>
              <a:xfrm>
                <a:off x="830209" y="282030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0" name="Google Shape;14780;p88"/>
              <p:cNvSpPr/>
              <p:nvPr/>
            </p:nvSpPr>
            <p:spPr>
              <a:xfrm>
                <a:off x="830209" y="276656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1" name="Google Shape;14781;p88"/>
              <p:cNvSpPr/>
              <p:nvPr/>
            </p:nvSpPr>
            <p:spPr>
              <a:xfrm>
                <a:off x="830209" y="2712888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2" name="Google Shape;14782;p88"/>
              <p:cNvSpPr/>
              <p:nvPr/>
            </p:nvSpPr>
            <p:spPr>
              <a:xfrm>
                <a:off x="830209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3" name="Google Shape;14783;p88"/>
              <p:cNvSpPr/>
              <p:nvPr/>
            </p:nvSpPr>
            <p:spPr>
              <a:xfrm>
                <a:off x="83020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4" name="Google Shape;14784;p88"/>
              <p:cNvSpPr/>
              <p:nvPr/>
            </p:nvSpPr>
            <p:spPr>
              <a:xfrm>
                <a:off x="830209" y="255170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5" name="Google Shape;14785;p88"/>
              <p:cNvSpPr/>
              <p:nvPr/>
            </p:nvSpPr>
            <p:spPr>
              <a:xfrm>
                <a:off x="830209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6" name="Google Shape;14786;p88"/>
              <p:cNvSpPr/>
              <p:nvPr/>
            </p:nvSpPr>
            <p:spPr>
              <a:xfrm>
                <a:off x="829664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7" name="Google Shape;14787;p88"/>
              <p:cNvSpPr/>
              <p:nvPr/>
            </p:nvSpPr>
            <p:spPr>
              <a:xfrm>
                <a:off x="830209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8" name="Google Shape;14788;p88"/>
              <p:cNvSpPr/>
              <p:nvPr/>
            </p:nvSpPr>
            <p:spPr>
              <a:xfrm>
                <a:off x="776460" y="341125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9" name="Google Shape;14789;p88"/>
              <p:cNvSpPr/>
              <p:nvPr/>
            </p:nvSpPr>
            <p:spPr>
              <a:xfrm>
                <a:off x="775915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0" y="1"/>
                    </a:moveTo>
                    <a:lnTo>
                      <a:pt x="0" y="3517"/>
                    </a:lnTo>
                    <a:lnTo>
                      <a:pt x="3522" y="3517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0" name="Google Shape;14790;p88"/>
              <p:cNvSpPr/>
              <p:nvPr/>
            </p:nvSpPr>
            <p:spPr>
              <a:xfrm>
                <a:off x="776460" y="239053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1" name="Google Shape;14791;p88"/>
              <p:cNvSpPr/>
              <p:nvPr/>
            </p:nvSpPr>
            <p:spPr>
              <a:xfrm>
                <a:off x="722243" y="335696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2" name="Google Shape;14792;p88"/>
              <p:cNvSpPr/>
              <p:nvPr/>
            </p:nvSpPr>
            <p:spPr>
              <a:xfrm>
                <a:off x="722773" y="3357507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3" name="Google Shape;14793;p88"/>
              <p:cNvSpPr/>
              <p:nvPr/>
            </p:nvSpPr>
            <p:spPr>
              <a:xfrm>
                <a:off x="722243" y="330327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4" name="Google Shape;14794;p88"/>
              <p:cNvSpPr/>
              <p:nvPr/>
            </p:nvSpPr>
            <p:spPr>
              <a:xfrm>
                <a:off x="722773" y="3303820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5" name="Google Shape;14795;p88"/>
              <p:cNvSpPr/>
              <p:nvPr/>
            </p:nvSpPr>
            <p:spPr>
              <a:xfrm>
                <a:off x="72224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6" name="Google Shape;14796;p88"/>
              <p:cNvSpPr/>
              <p:nvPr/>
            </p:nvSpPr>
            <p:spPr>
              <a:xfrm>
                <a:off x="722773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7" name="Google Shape;14797;p88"/>
              <p:cNvSpPr/>
              <p:nvPr/>
            </p:nvSpPr>
            <p:spPr>
              <a:xfrm>
                <a:off x="722243" y="319579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8" name="Google Shape;14798;p88"/>
              <p:cNvSpPr/>
              <p:nvPr/>
            </p:nvSpPr>
            <p:spPr>
              <a:xfrm>
                <a:off x="722773" y="319635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9" name="Google Shape;14799;p88"/>
              <p:cNvSpPr/>
              <p:nvPr/>
            </p:nvSpPr>
            <p:spPr>
              <a:xfrm>
                <a:off x="722243" y="3142120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0" name="Google Shape;14800;p88"/>
              <p:cNvSpPr/>
              <p:nvPr/>
            </p:nvSpPr>
            <p:spPr>
              <a:xfrm>
                <a:off x="722773" y="314264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1" name="Google Shape;14801;p88"/>
              <p:cNvSpPr/>
              <p:nvPr/>
            </p:nvSpPr>
            <p:spPr>
              <a:xfrm>
                <a:off x="722243" y="308837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2" name="Google Shape;14802;p88"/>
              <p:cNvSpPr/>
              <p:nvPr/>
            </p:nvSpPr>
            <p:spPr>
              <a:xfrm>
                <a:off x="722773" y="30889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3" name="Google Shape;14803;p88"/>
              <p:cNvSpPr/>
              <p:nvPr/>
            </p:nvSpPr>
            <p:spPr>
              <a:xfrm>
                <a:off x="722243" y="303462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4" name="Google Shape;14804;p88"/>
              <p:cNvSpPr/>
              <p:nvPr/>
            </p:nvSpPr>
            <p:spPr>
              <a:xfrm>
                <a:off x="722773" y="3035151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5" name="Google Shape;14805;p88"/>
              <p:cNvSpPr/>
              <p:nvPr/>
            </p:nvSpPr>
            <p:spPr>
              <a:xfrm>
                <a:off x="722243" y="2980950"/>
                <a:ext cx="54777" cy="54762"/>
              </a:xfrm>
              <a:custGeom>
                <a:rect b="b" l="l" r="r" t="t"/>
                <a:pathLst>
                  <a:path extrusionOk="0" h="3516" w="3517">
                    <a:moveTo>
                      <a:pt x="0" y="0"/>
                    </a:moveTo>
                    <a:lnTo>
                      <a:pt x="0" y="3515"/>
                    </a:lnTo>
                    <a:lnTo>
                      <a:pt x="3516" y="3515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6" name="Google Shape;14806;p88"/>
              <p:cNvSpPr/>
              <p:nvPr/>
            </p:nvSpPr>
            <p:spPr>
              <a:xfrm>
                <a:off x="722773" y="298147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7" name="Google Shape;14807;p88"/>
              <p:cNvSpPr/>
              <p:nvPr/>
            </p:nvSpPr>
            <p:spPr>
              <a:xfrm>
                <a:off x="722243" y="2927185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8" name="Google Shape;14808;p88"/>
              <p:cNvSpPr/>
              <p:nvPr/>
            </p:nvSpPr>
            <p:spPr>
              <a:xfrm>
                <a:off x="722773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9" name="Google Shape;14809;p88"/>
              <p:cNvSpPr/>
              <p:nvPr/>
            </p:nvSpPr>
            <p:spPr>
              <a:xfrm>
                <a:off x="722243" y="2873498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0" name="Google Shape;14810;p88"/>
              <p:cNvSpPr/>
              <p:nvPr/>
            </p:nvSpPr>
            <p:spPr>
              <a:xfrm>
                <a:off x="722773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1" name="Google Shape;14811;p88"/>
              <p:cNvSpPr/>
              <p:nvPr/>
            </p:nvSpPr>
            <p:spPr>
              <a:xfrm>
                <a:off x="722243" y="2819764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2" name="Google Shape;14812;p88"/>
              <p:cNvSpPr/>
              <p:nvPr/>
            </p:nvSpPr>
            <p:spPr>
              <a:xfrm>
                <a:off x="722773" y="2820309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3" name="Google Shape;14813;p88"/>
              <p:cNvSpPr/>
              <p:nvPr/>
            </p:nvSpPr>
            <p:spPr>
              <a:xfrm>
                <a:off x="722243" y="2766015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4" name="Google Shape;14814;p88"/>
              <p:cNvSpPr/>
              <p:nvPr/>
            </p:nvSpPr>
            <p:spPr>
              <a:xfrm>
                <a:off x="722773" y="276656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5" name="Google Shape;14815;p88"/>
              <p:cNvSpPr/>
              <p:nvPr/>
            </p:nvSpPr>
            <p:spPr>
              <a:xfrm>
                <a:off x="722243" y="2712328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6" name="Google Shape;14816;p88"/>
              <p:cNvSpPr/>
              <p:nvPr/>
            </p:nvSpPr>
            <p:spPr>
              <a:xfrm>
                <a:off x="722773" y="2712888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7" name="Google Shape;14817;p88"/>
              <p:cNvSpPr/>
              <p:nvPr/>
            </p:nvSpPr>
            <p:spPr>
              <a:xfrm>
                <a:off x="722243" y="2658594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8" name="Google Shape;14818;p88"/>
              <p:cNvSpPr/>
              <p:nvPr/>
            </p:nvSpPr>
            <p:spPr>
              <a:xfrm>
                <a:off x="722773" y="265912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9" name="Google Shape;14819;p88"/>
              <p:cNvSpPr/>
              <p:nvPr/>
            </p:nvSpPr>
            <p:spPr>
              <a:xfrm>
                <a:off x="72224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0" name="Google Shape;14820;p88"/>
              <p:cNvSpPr/>
              <p:nvPr/>
            </p:nvSpPr>
            <p:spPr>
              <a:xfrm>
                <a:off x="722773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1" name="Google Shape;14821;p88"/>
              <p:cNvSpPr/>
              <p:nvPr/>
            </p:nvSpPr>
            <p:spPr>
              <a:xfrm>
                <a:off x="722243" y="2551158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2" name="Google Shape;14822;p88"/>
              <p:cNvSpPr/>
              <p:nvPr/>
            </p:nvSpPr>
            <p:spPr>
              <a:xfrm>
                <a:off x="722773" y="255170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3" name="Google Shape;14823;p88"/>
              <p:cNvSpPr/>
              <p:nvPr/>
            </p:nvSpPr>
            <p:spPr>
              <a:xfrm>
                <a:off x="722243" y="2497424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4" name="Google Shape;14824;p88"/>
              <p:cNvSpPr/>
              <p:nvPr/>
            </p:nvSpPr>
            <p:spPr>
              <a:xfrm>
                <a:off x="722773" y="2497953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5" name="Google Shape;14825;p88"/>
              <p:cNvSpPr/>
              <p:nvPr/>
            </p:nvSpPr>
            <p:spPr>
              <a:xfrm>
                <a:off x="722243" y="2443659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6" name="Google Shape;14826;p88"/>
              <p:cNvSpPr/>
              <p:nvPr/>
            </p:nvSpPr>
            <p:spPr>
              <a:xfrm>
                <a:off x="722773" y="244422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827" name="Google Shape;14827;p88"/>
          <p:cNvGrpSpPr/>
          <p:nvPr/>
        </p:nvGrpSpPr>
        <p:grpSpPr>
          <a:xfrm>
            <a:off x="1833987" y="2528660"/>
            <a:ext cx="1182999" cy="699505"/>
            <a:chOff x="1833987" y="2604860"/>
            <a:chExt cx="1182999" cy="699505"/>
          </a:xfrm>
        </p:grpSpPr>
        <p:sp>
          <p:nvSpPr>
            <p:cNvPr id="14828" name="Google Shape;14828;p88"/>
            <p:cNvSpPr/>
            <p:nvPr/>
          </p:nvSpPr>
          <p:spPr>
            <a:xfrm>
              <a:off x="290844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9" name="Google Shape;14829;p88"/>
            <p:cNvSpPr/>
            <p:nvPr/>
          </p:nvSpPr>
          <p:spPr>
            <a:xfrm>
              <a:off x="290844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0" name="Google Shape;14830;p88"/>
            <p:cNvSpPr/>
            <p:nvPr/>
          </p:nvSpPr>
          <p:spPr>
            <a:xfrm>
              <a:off x="290897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1" name="Google Shape;14831;p88"/>
            <p:cNvSpPr/>
            <p:nvPr/>
          </p:nvSpPr>
          <p:spPr>
            <a:xfrm>
              <a:off x="290844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2" name="Google Shape;14832;p88"/>
            <p:cNvSpPr/>
            <p:nvPr/>
          </p:nvSpPr>
          <p:spPr>
            <a:xfrm>
              <a:off x="290897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3" name="Google Shape;14833;p88"/>
            <p:cNvSpPr/>
            <p:nvPr/>
          </p:nvSpPr>
          <p:spPr>
            <a:xfrm>
              <a:off x="290844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4" name="Google Shape;14834;p88"/>
            <p:cNvSpPr/>
            <p:nvPr/>
          </p:nvSpPr>
          <p:spPr>
            <a:xfrm>
              <a:off x="2908973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5" name="Google Shape;14835;p88"/>
            <p:cNvSpPr/>
            <p:nvPr/>
          </p:nvSpPr>
          <p:spPr>
            <a:xfrm>
              <a:off x="290844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6" name="Google Shape;14836;p88"/>
            <p:cNvSpPr/>
            <p:nvPr/>
          </p:nvSpPr>
          <p:spPr>
            <a:xfrm>
              <a:off x="290897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7" name="Google Shape;14837;p88"/>
            <p:cNvSpPr/>
            <p:nvPr/>
          </p:nvSpPr>
          <p:spPr>
            <a:xfrm>
              <a:off x="290844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8" name="Google Shape;14838;p88"/>
            <p:cNvSpPr/>
            <p:nvPr/>
          </p:nvSpPr>
          <p:spPr>
            <a:xfrm>
              <a:off x="290897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9" name="Google Shape;14839;p88"/>
            <p:cNvSpPr/>
            <p:nvPr/>
          </p:nvSpPr>
          <p:spPr>
            <a:xfrm>
              <a:off x="285471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0" name="Google Shape;14840;p88"/>
            <p:cNvSpPr/>
            <p:nvPr/>
          </p:nvSpPr>
          <p:spPr>
            <a:xfrm>
              <a:off x="2855240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1" name="Google Shape;14841;p88"/>
            <p:cNvSpPr/>
            <p:nvPr/>
          </p:nvSpPr>
          <p:spPr>
            <a:xfrm>
              <a:off x="285471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2" name="Google Shape;14842;p88"/>
            <p:cNvSpPr/>
            <p:nvPr/>
          </p:nvSpPr>
          <p:spPr>
            <a:xfrm>
              <a:off x="285471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3" name="Google Shape;14843;p88"/>
            <p:cNvSpPr/>
            <p:nvPr/>
          </p:nvSpPr>
          <p:spPr>
            <a:xfrm>
              <a:off x="2855240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4" name="Google Shape;14844;p88"/>
            <p:cNvSpPr/>
            <p:nvPr/>
          </p:nvSpPr>
          <p:spPr>
            <a:xfrm>
              <a:off x="285471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5" name="Google Shape;14845;p88"/>
            <p:cNvSpPr/>
            <p:nvPr/>
          </p:nvSpPr>
          <p:spPr>
            <a:xfrm>
              <a:off x="2855240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6" name="Google Shape;14846;p88"/>
            <p:cNvSpPr/>
            <p:nvPr/>
          </p:nvSpPr>
          <p:spPr>
            <a:xfrm>
              <a:off x="285471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7" name="Google Shape;14847;p88"/>
            <p:cNvSpPr/>
            <p:nvPr/>
          </p:nvSpPr>
          <p:spPr>
            <a:xfrm>
              <a:off x="285471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8" name="Google Shape;14848;p88"/>
            <p:cNvSpPr/>
            <p:nvPr/>
          </p:nvSpPr>
          <p:spPr>
            <a:xfrm>
              <a:off x="2855240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9" name="Google Shape;14849;p88"/>
            <p:cNvSpPr/>
            <p:nvPr/>
          </p:nvSpPr>
          <p:spPr>
            <a:xfrm>
              <a:off x="285471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0" name="Google Shape;14850;p88"/>
            <p:cNvSpPr/>
            <p:nvPr/>
          </p:nvSpPr>
          <p:spPr>
            <a:xfrm>
              <a:off x="2855240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1" name="Google Shape;14851;p88"/>
            <p:cNvSpPr/>
            <p:nvPr/>
          </p:nvSpPr>
          <p:spPr>
            <a:xfrm>
              <a:off x="285471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2" name="Google Shape;14852;p88"/>
            <p:cNvSpPr/>
            <p:nvPr/>
          </p:nvSpPr>
          <p:spPr>
            <a:xfrm>
              <a:off x="285471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3" name="Google Shape;14853;p88"/>
            <p:cNvSpPr/>
            <p:nvPr/>
          </p:nvSpPr>
          <p:spPr>
            <a:xfrm>
              <a:off x="2855240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4" name="Google Shape;14854;p88"/>
            <p:cNvSpPr/>
            <p:nvPr/>
          </p:nvSpPr>
          <p:spPr>
            <a:xfrm>
              <a:off x="2801007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5" name="Google Shape;14855;p88"/>
            <p:cNvSpPr/>
            <p:nvPr/>
          </p:nvSpPr>
          <p:spPr>
            <a:xfrm>
              <a:off x="2801568" y="314264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6" name="Google Shape;14856;p88"/>
            <p:cNvSpPr/>
            <p:nvPr/>
          </p:nvSpPr>
          <p:spPr>
            <a:xfrm>
              <a:off x="2801007" y="3088355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7" name="Google Shape;14857;p88"/>
            <p:cNvSpPr/>
            <p:nvPr/>
          </p:nvSpPr>
          <p:spPr>
            <a:xfrm>
              <a:off x="2801007" y="3034684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8" name="Google Shape;14858;p88"/>
            <p:cNvSpPr/>
            <p:nvPr/>
          </p:nvSpPr>
          <p:spPr>
            <a:xfrm>
              <a:off x="2801568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9" name="Google Shape;14859;p88"/>
            <p:cNvSpPr/>
            <p:nvPr/>
          </p:nvSpPr>
          <p:spPr>
            <a:xfrm>
              <a:off x="2801007" y="298091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0" name="Google Shape;14860;p88"/>
            <p:cNvSpPr/>
            <p:nvPr/>
          </p:nvSpPr>
          <p:spPr>
            <a:xfrm>
              <a:off x="2801007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1" name="Google Shape;14861;p88"/>
            <p:cNvSpPr/>
            <p:nvPr/>
          </p:nvSpPr>
          <p:spPr>
            <a:xfrm>
              <a:off x="2801568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1" y="0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2" name="Google Shape;14862;p88"/>
            <p:cNvSpPr/>
            <p:nvPr/>
          </p:nvSpPr>
          <p:spPr>
            <a:xfrm>
              <a:off x="2801007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3" name="Google Shape;14863;p88"/>
            <p:cNvSpPr/>
            <p:nvPr/>
          </p:nvSpPr>
          <p:spPr>
            <a:xfrm>
              <a:off x="2801007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4" name="Google Shape;14864;p88"/>
            <p:cNvSpPr/>
            <p:nvPr/>
          </p:nvSpPr>
          <p:spPr>
            <a:xfrm>
              <a:off x="2801568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5" name="Google Shape;14865;p88"/>
            <p:cNvSpPr/>
            <p:nvPr/>
          </p:nvSpPr>
          <p:spPr>
            <a:xfrm>
              <a:off x="2801007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6" name="Google Shape;14866;p88"/>
            <p:cNvSpPr/>
            <p:nvPr/>
          </p:nvSpPr>
          <p:spPr>
            <a:xfrm>
              <a:off x="2801007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7" name="Google Shape;14867;p88"/>
            <p:cNvSpPr/>
            <p:nvPr/>
          </p:nvSpPr>
          <p:spPr>
            <a:xfrm>
              <a:off x="2801568" y="2712857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8" name="Google Shape;14868;p88"/>
            <p:cNvSpPr/>
            <p:nvPr/>
          </p:nvSpPr>
          <p:spPr>
            <a:xfrm>
              <a:off x="274727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9" name="Google Shape;14869;p88"/>
            <p:cNvSpPr/>
            <p:nvPr/>
          </p:nvSpPr>
          <p:spPr>
            <a:xfrm>
              <a:off x="2747819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0" name="Google Shape;14870;p88"/>
            <p:cNvSpPr/>
            <p:nvPr/>
          </p:nvSpPr>
          <p:spPr>
            <a:xfrm>
              <a:off x="274727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1" name="Google Shape;14871;p88"/>
            <p:cNvSpPr/>
            <p:nvPr/>
          </p:nvSpPr>
          <p:spPr>
            <a:xfrm>
              <a:off x="274727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2" name="Google Shape;14872;p88"/>
            <p:cNvSpPr/>
            <p:nvPr/>
          </p:nvSpPr>
          <p:spPr>
            <a:xfrm>
              <a:off x="274781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3" name="Google Shape;14873;p88"/>
            <p:cNvSpPr/>
            <p:nvPr/>
          </p:nvSpPr>
          <p:spPr>
            <a:xfrm>
              <a:off x="274727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4" name="Google Shape;14874;p88"/>
            <p:cNvSpPr/>
            <p:nvPr/>
          </p:nvSpPr>
          <p:spPr>
            <a:xfrm>
              <a:off x="274781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5" name="Google Shape;14875;p88"/>
            <p:cNvSpPr/>
            <p:nvPr/>
          </p:nvSpPr>
          <p:spPr>
            <a:xfrm>
              <a:off x="274727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6" name="Google Shape;14876;p88"/>
            <p:cNvSpPr/>
            <p:nvPr/>
          </p:nvSpPr>
          <p:spPr>
            <a:xfrm>
              <a:off x="274781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7" name="Google Shape;14877;p88"/>
            <p:cNvSpPr/>
            <p:nvPr/>
          </p:nvSpPr>
          <p:spPr>
            <a:xfrm>
              <a:off x="274727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8" name="Google Shape;14878;p88"/>
            <p:cNvSpPr/>
            <p:nvPr/>
          </p:nvSpPr>
          <p:spPr>
            <a:xfrm>
              <a:off x="274727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9" name="Google Shape;14879;p88"/>
            <p:cNvSpPr/>
            <p:nvPr/>
          </p:nvSpPr>
          <p:spPr>
            <a:xfrm>
              <a:off x="274781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0" name="Google Shape;14880;p88"/>
            <p:cNvSpPr/>
            <p:nvPr/>
          </p:nvSpPr>
          <p:spPr>
            <a:xfrm>
              <a:off x="274727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1" name="Google Shape;14881;p88"/>
            <p:cNvSpPr/>
            <p:nvPr/>
          </p:nvSpPr>
          <p:spPr>
            <a:xfrm>
              <a:off x="274781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2" name="Google Shape;14882;p88"/>
            <p:cNvSpPr/>
            <p:nvPr/>
          </p:nvSpPr>
          <p:spPr>
            <a:xfrm>
              <a:off x="274727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3" name="Google Shape;14883;p88"/>
            <p:cNvSpPr/>
            <p:nvPr/>
          </p:nvSpPr>
          <p:spPr>
            <a:xfrm>
              <a:off x="274781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4" name="Google Shape;14884;p88"/>
            <p:cNvSpPr/>
            <p:nvPr/>
          </p:nvSpPr>
          <p:spPr>
            <a:xfrm>
              <a:off x="274727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5" name="Google Shape;14885;p88"/>
            <p:cNvSpPr/>
            <p:nvPr/>
          </p:nvSpPr>
          <p:spPr>
            <a:xfrm>
              <a:off x="274727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6" name="Google Shape;14886;p88"/>
            <p:cNvSpPr/>
            <p:nvPr/>
          </p:nvSpPr>
          <p:spPr>
            <a:xfrm>
              <a:off x="2747819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7" name="Google Shape;14887;p88"/>
            <p:cNvSpPr/>
            <p:nvPr/>
          </p:nvSpPr>
          <p:spPr>
            <a:xfrm>
              <a:off x="2693540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8" name="Google Shape;14888;p88"/>
            <p:cNvSpPr/>
            <p:nvPr/>
          </p:nvSpPr>
          <p:spPr>
            <a:xfrm>
              <a:off x="269354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9" name="Google Shape;14889;p88"/>
            <p:cNvSpPr/>
            <p:nvPr/>
          </p:nvSpPr>
          <p:spPr>
            <a:xfrm>
              <a:off x="2694069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0" name="Google Shape;14890;p88"/>
            <p:cNvSpPr/>
            <p:nvPr/>
          </p:nvSpPr>
          <p:spPr>
            <a:xfrm>
              <a:off x="269354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1" name="Google Shape;14891;p88"/>
            <p:cNvSpPr/>
            <p:nvPr/>
          </p:nvSpPr>
          <p:spPr>
            <a:xfrm>
              <a:off x="269406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2" name="Google Shape;14892;p88"/>
            <p:cNvSpPr/>
            <p:nvPr/>
          </p:nvSpPr>
          <p:spPr>
            <a:xfrm>
              <a:off x="269354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3" name="Google Shape;14893;p88"/>
            <p:cNvSpPr/>
            <p:nvPr/>
          </p:nvSpPr>
          <p:spPr>
            <a:xfrm>
              <a:off x="269406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4" name="Google Shape;14894;p88"/>
            <p:cNvSpPr/>
            <p:nvPr/>
          </p:nvSpPr>
          <p:spPr>
            <a:xfrm>
              <a:off x="269354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5" name="Google Shape;14895;p88"/>
            <p:cNvSpPr/>
            <p:nvPr/>
          </p:nvSpPr>
          <p:spPr>
            <a:xfrm>
              <a:off x="269406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6" name="Google Shape;14896;p88"/>
            <p:cNvSpPr/>
            <p:nvPr/>
          </p:nvSpPr>
          <p:spPr>
            <a:xfrm>
              <a:off x="269354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7" name="Google Shape;14897;p88"/>
            <p:cNvSpPr/>
            <p:nvPr/>
          </p:nvSpPr>
          <p:spPr>
            <a:xfrm>
              <a:off x="2694069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8" name="Google Shape;14898;p88"/>
            <p:cNvSpPr/>
            <p:nvPr/>
          </p:nvSpPr>
          <p:spPr>
            <a:xfrm>
              <a:off x="269354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9" name="Google Shape;14899;p88"/>
            <p:cNvSpPr/>
            <p:nvPr/>
          </p:nvSpPr>
          <p:spPr>
            <a:xfrm>
              <a:off x="269406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0" name="Google Shape;14900;p88"/>
            <p:cNvSpPr/>
            <p:nvPr/>
          </p:nvSpPr>
          <p:spPr>
            <a:xfrm>
              <a:off x="269354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1" name="Google Shape;14901;p88"/>
            <p:cNvSpPr/>
            <p:nvPr/>
          </p:nvSpPr>
          <p:spPr>
            <a:xfrm>
              <a:off x="269406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2" name="Google Shape;14902;p88"/>
            <p:cNvSpPr/>
            <p:nvPr/>
          </p:nvSpPr>
          <p:spPr>
            <a:xfrm>
              <a:off x="269354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3" name="Google Shape;14903;p88"/>
            <p:cNvSpPr/>
            <p:nvPr/>
          </p:nvSpPr>
          <p:spPr>
            <a:xfrm>
              <a:off x="269406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4" name="Google Shape;14904;p88"/>
            <p:cNvSpPr/>
            <p:nvPr/>
          </p:nvSpPr>
          <p:spPr>
            <a:xfrm>
              <a:off x="269354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5" name="Google Shape;14905;p88"/>
            <p:cNvSpPr/>
            <p:nvPr/>
          </p:nvSpPr>
          <p:spPr>
            <a:xfrm>
              <a:off x="2694069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6" name="Google Shape;14906;p88"/>
            <p:cNvSpPr/>
            <p:nvPr/>
          </p:nvSpPr>
          <p:spPr>
            <a:xfrm>
              <a:off x="2693540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7" name="Google Shape;14907;p88"/>
            <p:cNvSpPr/>
            <p:nvPr/>
          </p:nvSpPr>
          <p:spPr>
            <a:xfrm>
              <a:off x="263985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8" name="Google Shape;14908;p88"/>
            <p:cNvSpPr/>
            <p:nvPr/>
          </p:nvSpPr>
          <p:spPr>
            <a:xfrm>
              <a:off x="2640382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9" name="Google Shape;14909;p88"/>
            <p:cNvSpPr/>
            <p:nvPr/>
          </p:nvSpPr>
          <p:spPr>
            <a:xfrm>
              <a:off x="263985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0" name="Google Shape;14910;p88"/>
            <p:cNvSpPr/>
            <p:nvPr/>
          </p:nvSpPr>
          <p:spPr>
            <a:xfrm>
              <a:off x="2640382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1" name="Google Shape;14911;p88"/>
            <p:cNvSpPr/>
            <p:nvPr/>
          </p:nvSpPr>
          <p:spPr>
            <a:xfrm>
              <a:off x="263985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2" name="Google Shape;14912;p88"/>
            <p:cNvSpPr/>
            <p:nvPr/>
          </p:nvSpPr>
          <p:spPr>
            <a:xfrm>
              <a:off x="2640382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3" name="Google Shape;14913;p88"/>
            <p:cNvSpPr/>
            <p:nvPr/>
          </p:nvSpPr>
          <p:spPr>
            <a:xfrm>
              <a:off x="263985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4" name="Google Shape;14914;p88"/>
            <p:cNvSpPr/>
            <p:nvPr/>
          </p:nvSpPr>
          <p:spPr>
            <a:xfrm>
              <a:off x="263985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5" name="Google Shape;14915;p88"/>
            <p:cNvSpPr/>
            <p:nvPr/>
          </p:nvSpPr>
          <p:spPr>
            <a:xfrm>
              <a:off x="263985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6" name="Google Shape;14916;p88"/>
            <p:cNvSpPr/>
            <p:nvPr/>
          </p:nvSpPr>
          <p:spPr>
            <a:xfrm>
              <a:off x="263985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7" name="Google Shape;14917;p88"/>
            <p:cNvSpPr/>
            <p:nvPr/>
          </p:nvSpPr>
          <p:spPr>
            <a:xfrm>
              <a:off x="263985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8" name="Google Shape;14918;p88"/>
            <p:cNvSpPr/>
            <p:nvPr/>
          </p:nvSpPr>
          <p:spPr>
            <a:xfrm>
              <a:off x="263985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9" name="Google Shape;14919;p88"/>
            <p:cNvSpPr/>
            <p:nvPr/>
          </p:nvSpPr>
          <p:spPr>
            <a:xfrm>
              <a:off x="263985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0" name="Google Shape;14920;p88"/>
            <p:cNvSpPr/>
            <p:nvPr/>
          </p:nvSpPr>
          <p:spPr>
            <a:xfrm>
              <a:off x="2640382" y="2712857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1" name="Google Shape;14921;p88"/>
            <p:cNvSpPr/>
            <p:nvPr/>
          </p:nvSpPr>
          <p:spPr>
            <a:xfrm>
              <a:off x="263985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2" name="Google Shape;14922;p88"/>
            <p:cNvSpPr/>
            <p:nvPr/>
          </p:nvSpPr>
          <p:spPr>
            <a:xfrm>
              <a:off x="2640382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3" name="Google Shape;14923;p88"/>
            <p:cNvSpPr/>
            <p:nvPr/>
          </p:nvSpPr>
          <p:spPr>
            <a:xfrm>
              <a:off x="258610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4" name="Google Shape;14924;p88"/>
            <p:cNvSpPr/>
            <p:nvPr/>
          </p:nvSpPr>
          <p:spPr>
            <a:xfrm>
              <a:off x="258664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5" name="Google Shape;14925;p88"/>
            <p:cNvSpPr/>
            <p:nvPr/>
          </p:nvSpPr>
          <p:spPr>
            <a:xfrm>
              <a:off x="258610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6" name="Google Shape;14926;p88"/>
            <p:cNvSpPr/>
            <p:nvPr/>
          </p:nvSpPr>
          <p:spPr>
            <a:xfrm>
              <a:off x="258664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7" name="Google Shape;14927;p88"/>
            <p:cNvSpPr/>
            <p:nvPr/>
          </p:nvSpPr>
          <p:spPr>
            <a:xfrm>
              <a:off x="258610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8" name="Google Shape;14928;p88"/>
            <p:cNvSpPr/>
            <p:nvPr/>
          </p:nvSpPr>
          <p:spPr>
            <a:xfrm>
              <a:off x="258610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9" name="Google Shape;14929;p88"/>
            <p:cNvSpPr/>
            <p:nvPr/>
          </p:nvSpPr>
          <p:spPr>
            <a:xfrm>
              <a:off x="258664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0" name="Google Shape;14930;p88"/>
            <p:cNvSpPr/>
            <p:nvPr/>
          </p:nvSpPr>
          <p:spPr>
            <a:xfrm>
              <a:off x="258610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1" name="Google Shape;14931;p88"/>
            <p:cNvSpPr/>
            <p:nvPr/>
          </p:nvSpPr>
          <p:spPr>
            <a:xfrm>
              <a:off x="258664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2" name="Google Shape;14932;p88"/>
            <p:cNvSpPr/>
            <p:nvPr/>
          </p:nvSpPr>
          <p:spPr>
            <a:xfrm>
              <a:off x="258610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3" name="Google Shape;14933;p88"/>
            <p:cNvSpPr/>
            <p:nvPr/>
          </p:nvSpPr>
          <p:spPr>
            <a:xfrm>
              <a:off x="258664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4" name="Google Shape;14934;p88"/>
            <p:cNvSpPr/>
            <p:nvPr/>
          </p:nvSpPr>
          <p:spPr>
            <a:xfrm>
              <a:off x="258610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5" name="Google Shape;14935;p88"/>
            <p:cNvSpPr/>
            <p:nvPr/>
          </p:nvSpPr>
          <p:spPr>
            <a:xfrm>
              <a:off x="258664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6" name="Google Shape;14936;p88"/>
            <p:cNvSpPr/>
            <p:nvPr/>
          </p:nvSpPr>
          <p:spPr>
            <a:xfrm>
              <a:off x="258610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7" name="Google Shape;14937;p88"/>
            <p:cNvSpPr/>
            <p:nvPr/>
          </p:nvSpPr>
          <p:spPr>
            <a:xfrm>
              <a:off x="258664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8" name="Google Shape;14938;p88"/>
            <p:cNvSpPr/>
            <p:nvPr/>
          </p:nvSpPr>
          <p:spPr>
            <a:xfrm>
              <a:off x="258610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9" name="Google Shape;14939;p88"/>
            <p:cNvSpPr/>
            <p:nvPr/>
          </p:nvSpPr>
          <p:spPr>
            <a:xfrm>
              <a:off x="258664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0" name="Google Shape;14940;p88"/>
            <p:cNvSpPr/>
            <p:nvPr/>
          </p:nvSpPr>
          <p:spPr>
            <a:xfrm>
              <a:off x="258610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1" name="Google Shape;14941;p88"/>
            <p:cNvSpPr/>
            <p:nvPr/>
          </p:nvSpPr>
          <p:spPr>
            <a:xfrm>
              <a:off x="258610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2" name="Google Shape;14942;p88"/>
            <p:cNvSpPr/>
            <p:nvPr/>
          </p:nvSpPr>
          <p:spPr>
            <a:xfrm>
              <a:off x="258664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3" name="Google Shape;14943;p88"/>
            <p:cNvSpPr/>
            <p:nvPr/>
          </p:nvSpPr>
          <p:spPr>
            <a:xfrm>
              <a:off x="2532370" y="319579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4" name="Google Shape;14944;p88"/>
            <p:cNvSpPr/>
            <p:nvPr/>
          </p:nvSpPr>
          <p:spPr>
            <a:xfrm>
              <a:off x="253291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5" name="Google Shape;14945;p88"/>
            <p:cNvSpPr/>
            <p:nvPr/>
          </p:nvSpPr>
          <p:spPr>
            <a:xfrm>
              <a:off x="2532370" y="3142120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6" name="Google Shape;14946;p88"/>
            <p:cNvSpPr/>
            <p:nvPr/>
          </p:nvSpPr>
          <p:spPr>
            <a:xfrm>
              <a:off x="253291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7" name="Google Shape;14947;p88"/>
            <p:cNvSpPr/>
            <p:nvPr/>
          </p:nvSpPr>
          <p:spPr>
            <a:xfrm>
              <a:off x="2532370" y="3088355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8" name="Google Shape;14948;p88"/>
            <p:cNvSpPr/>
            <p:nvPr/>
          </p:nvSpPr>
          <p:spPr>
            <a:xfrm>
              <a:off x="2532370" y="3034684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9" name="Google Shape;14949;p88"/>
            <p:cNvSpPr/>
            <p:nvPr/>
          </p:nvSpPr>
          <p:spPr>
            <a:xfrm>
              <a:off x="253291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0" name="Google Shape;14950;p88"/>
            <p:cNvSpPr/>
            <p:nvPr/>
          </p:nvSpPr>
          <p:spPr>
            <a:xfrm>
              <a:off x="2532370" y="2980919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1" name="Google Shape;14951;p88"/>
            <p:cNvSpPr/>
            <p:nvPr/>
          </p:nvSpPr>
          <p:spPr>
            <a:xfrm>
              <a:off x="253291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2" name="Google Shape;14952;p88"/>
            <p:cNvSpPr/>
            <p:nvPr/>
          </p:nvSpPr>
          <p:spPr>
            <a:xfrm>
              <a:off x="2532370" y="292718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3" name="Google Shape;14953;p88"/>
            <p:cNvSpPr/>
            <p:nvPr/>
          </p:nvSpPr>
          <p:spPr>
            <a:xfrm>
              <a:off x="253291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4" name="Google Shape;14954;p88"/>
            <p:cNvSpPr/>
            <p:nvPr/>
          </p:nvSpPr>
          <p:spPr>
            <a:xfrm>
              <a:off x="2532370" y="2873498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5" name="Google Shape;14955;p88"/>
            <p:cNvSpPr/>
            <p:nvPr/>
          </p:nvSpPr>
          <p:spPr>
            <a:xfrm>
              <a:off x="253291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6" name="Google Shape;14956;p88"/>
            <p:cNvSpPr/>
            <p:nvPr/>
          </p:nvSpPr>
          <p:spPr>
            <a:xfrm>
              <a:off x="2532370" y="281976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7" name="Google Shape;14957;p88"/>
            <p:cNvSpPr/>
            <p:nvPr/>
          </p:nvSpPr>
          <p:spPr>
            <a:xfrm>
              <a:off x="253291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8" name="Google Shape;14958;p88"/>
            <p:cNvSpPr/>
            <p:nvPr/>
          </p:nvSpPr>
          <p:spPr>
            <a:xfrm>
              <a:off x="2532370" y="276601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9" name="Google Shape;14959;p88"/>
            <p:cNvSpPr/>
            <p:nvPr/>
          </p:nvSpPr>
          <p:spPr>
            <a:xfrm>
              <a:off x="253291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0" name="Google Shape;14960;p88"/>
            <p:cNvSpPr/>
            <p:nvPr/>
          </p:nvSpPr>
          <p:spPr>
            <a:xfrm>
              <a:off x="2532370" y="2712328"/>
              <a:ext cx="54824" cy="54808"/>
            </a:xfrm>
            <a:custGeom>
              <a:rect b="b" l="l" r="r" t="t"/>
              <a:pathLst>
                <a:path extrusionOk="0" h="3519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1" name="Google Shape;14961;p88"/>
            <p:cNvSpPr/>
            <p:nvPr/>
          </p:nvSpPr>
          <p:spPr>
            <a:xfrm>
              <a:off x="2532370" y="265859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2" name="Google Shape;14962;p88"/>
            <p:cNvSpPr/>
            <p:nvPr/>
          </p:nvSpPr>
          <p:spPr>
            <a:xfrm>
              <a:off x="253291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3" name="Google Shape;14963;p88"/>
            <p:cNvSpPr/>
            <p:nvPr/>
          </p:nvSpPr>
          <p:spPr>
            <a:xfrm>
              <a:off x="247868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4" name="Google Shape;14964;p88"/>
            <p:cNvSpPr/>
            <p:nvPr/>
          </p:nvSpPr>
          <p:spPr>
            <a:xfrm>
              <a:off x="247921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5" name="Google Shape;14965;p88"/>
            <p:cNvSpPr/>
            <p:nvPr/>
          </p:nvSpPr>
          <p:spPr>
            <a:xfrm>
              <a:off x="247868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6" name="Google Shape;14966;p88"/>
            <p:cNvSpPr/>
            <p:nvPr/>
          </p:nvSpPr>
          <p:spPr>
            <a:xfrm>
              <a:off x="247921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7" name="Google Shape;14967;p88"/>
            <p:cNvSpPr/>
            <p:nvPr/>
          </p:nvSpPr>
          <p:spPr>
            <a:xfrm>
              <a:off x="247868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8" name="Google Shape;14968;p88"/>
            <p:cNvSpPr/>
            <p:nvPr/>
          </p:nvSpPr>
          <p:spPr>
            <a:xfrm>
              <a:off x="247868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9" name="Google Shape;14969;p88"/>
            <p:cNvSpPr/>
            <p:nvPr/>
          </p:nvSpPr>
          <p:spPr>
            <a:xfrm>
              <a:off x="247921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0" name="Google Shape;14970;p88"/>
            <p:cNvSpPr/>
            <p:nvPr/>
          </p:nvSpPr>
          <p:spPr>
            <a:xfrm>
              <a:off x="247868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1" name="Google Shape;14971;p88"/>
            <p:cNvSpPr/>
            <p:nvPr/>
          </p:nvSpPr>
          <p:spPr>
            <a:xfrm>
              <a:off x="247921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2" name="Google Shape;14972;p88"/>
            <p:cNvSpPr/>
            <p:nvPr/>
          </p:nvSpPr>
          <p:spPr>
            <a:xfrm>
              <a:off x="247868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3" name="Google Shape;14973;p88"/>
            <p:cNvSpPr/>
            <p:nvPr/>
          </p:nvSpPr>
          <p:spPr>
            <a:xfrm>
              <a:off x="247921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4" name="Google Shape;14974;p88"/>
            <p:cNvSpPr/>
            <p:nvPr/>
          </p:nvSpPr>
          <p:spPr>
            <a:xfrm>
              <a:off x="247868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5" name="Google Shape;14975;p88"/>
            <p:cNvSpPr/>
            <p:nvPr/>
          </p:nvSpPr>
          <p:spPr>
            <a:xfrm>
              <a:off x="247921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6" name="Google Shape;14976;p88"/>
            <p:cNvSpPr/>
            <p:nvPr/>
          </p:nvSpPr>
          <p:spPr>
            <a:xfrm>
              <a:off x="247868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7" name="Google Shape;14977;p88"/>
            <p:cNvSpPr/>
            <p:nvPr/>
          </p:nvSpPr>
          <p:spPr>
            <a:xfrm>
              <a:off x="247921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8" name="Google Shape;14978;p88"/>
            <p:cNvSpPr/>
            <p:nvPr/>
          </p:nvSpPr>
          <p:spPr>
            <a:xfrm>
              <a:off x="247868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9" name="Google Shape;14979;p88"/>
            <p:cNvSpPr/>
            <p:nvPr/>
          </p:nvSpPr>
          <p:spPr>
            <a:xfrm>
              <a:off x="247921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0" name="Google Shape;14980;p88"/>
            <p:cNvSpPr/>
            <p:nvPr/>
          </p:nvSpPr>
          <p:spPr>
            <a:xfrm>
              <a:off x="247868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1" name="Google Shape;14981;p88"/>
            <p:cNvSpPr/>
            <p:nvPr/>
          </p:nvSpPr>
          <p:spPr>
            <a:xfrm>
              <a:off x="247868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2" name="Google Shape;14982;p88"/>
            <p:cNvSpPr/>
            <p:nvPr/>
          </p:nvSpPr>
          <p:spPr>
            <a:xfrm>
              <a:off x="247921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3" name="Google Shape;14983;p88"/>
            <p:cNvSpPr/>
            <p:nvPr/>
          </p:nvSpPr>
          <p:spPr>
            <a:xfrm>
              <a:off x="2424949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4" name="Google Shape;14984;p88"/>
            <p:cNvSpPr/>
            <p:nvPr/>
          </p:nvSpPr>
          <p:spPr>
            <a:xfrm>
              <a:off x="242547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5" name="Google Shape;14985;p88"/>
            <p:cNvSpPr/>
            <p:nvPr/>
          </p:nvSpPr>
          <p:spPr>
            <a:xfrm>
              <a:off x="2424949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6" name="Google Shape;14986;p88"/>
            <p:cNvSpPr/>
            <p:nvPr/>
          </p:nvSpPr>
          <p:spPr>
            <a:xfrm>
              <a:off x="242547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7" name="Google Shape;14987;p88"/>
            <p:cNvSpPr/>
            <p:nvPr/>
          </p:nvSpPr>
          <p:spPr>
            <a:xfrm>
              <a:off x="2424949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8" name="Google Shape;14988;p88"/>
            <p:cNvSpPr/>
            <p:nvPr/>
          </p:nvSpPr>
          <p:spPr>
            <a:xfrm>
              <a:off x="2424949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9" name="Google Shape;14989;p88"/>
            <p:cNvSpPr/>
            <p:nvPr/>
          </p:nvSpPr>
          <p:spPr>
            <a:xfrm>
              <a:off x="242547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0" name="Google Shape;14990;p88"/>
            <p:cNvSpPr/>
            <p:nvPr/>
          </p:nvSpPr>
          <p:spPr>
            <a:xfrm>
              <a:off x="2424949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1" name="Google Shape;14991;p88"/>
            <p:cNvSpPr/>
            <p:nvPr/>
          </p:nvSpPr>
          <p:spPr>
            <a:xfrm>
              <a:off x="242547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2" name="Google Shape;14992;p88"/>
            <p:cNvSpPr/>
            <p:nvPr/>
          </p:nvSpPr>
          <p:spPr>
            <a:xfrm>
              <a:off x="2424949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3" name="Google Shape;14993;p88"/>
            <p:cNvSpPr/>
            <p:nvPr/>
          </p:nvSpPr>
          <p:spPr>
            <a:xfrm>
              <a:off x="242547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4" name="Google Shape;14994;p88"/>
            <p:cNvSpPr/>
            <p:nvPr/>
          </p:nvSpPr>
          <p:spPr>
            <a:xfrm>
              <a:off x="2424949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5" name="Google Shape;14995;p88"/>
            <p:cNvSpPr/>
            <p:nvPr/>
          </p:nvSpPr>
          <p:spPr>
            <a:xfrm>
              <a:off x="242547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6" name="Google Shape;14996;p88"/>
            <p:cNvSpPr/>
            <p:nvPr/>
          </p:nvSpPr>
          <p:spPr>
            <a:xfrm>
              <a:off x="2424949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7" name="Google Shape;14997;p88"/>
            <p:cNvSpPr/>
            <p:nvPr/>
          </p:nvSpPr>
          <p:spPr>
            <a:xfrm>
              <a:off x="242547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8" name="Google Shape;14998;p88"/>
            <p:cNvSpPr/>
            <p:nvPr/>
          </p:nvSpPr>
          <p:spPr>
            <a:xfrm>
              <a:off x="2424949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9" name="Google Shape;14999;p88"/>
            <p:cNvSpPr/>
            <p:nvPr/>
          </p:nvSpPr>
          <p:spPr>
            <a:xfrm>
              <a:off x="242547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0" name="Google Shape;15000;p88"/>
            <p:cNvSpPr/>
            <p:nvPr/>
          </p:nvSpPr>
          <p:spPr>
            <a:xfrm>
              <a:off x="2424949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1" name="Google Shape;15001;p88"/>
            <p:cNvSpPr/>
            <p:nvPr/>
          </p:nvSpPr>
          <p:spPr>
            <a:xfrm>
              <a:off x="2424949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2" name="Google Shape;15002;p88"/>
            <p:cNvSpPr/>
            <p:nvPr/>
          </p:nvSpPr>
          <p:spPr>
            <a:xfrm>
              <a:off x="242547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3" name="Google Shape;15003;p88"/>
            <p:cNvSpPr/>
            <p:nvPr/>
          </p:nvSpPr>
          <p:spPr>
            <a:xfrm>
              <a:off x="2371184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4" name="Google Shape;15004;p88"/>
            <p:cNvSpPr/>
            <p:nvPr/>
          </p:nvSpPr>
          <p:spPr>
            <a:xfrm>
              <a:off x="237174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5" name="Google Shape;15005;p88"/>
            <p:cNvSpPr/>
            <p:nvPr/>
          </p:nvSpPr>
          <p:spPr>
            <a:xfrm>
              <a:off x="2371184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6" name="Google Shape;15006;p88"/>
            <p:cNvSpPr/>
            <p:nvPr/>
          </p:nvSpPr>
          <p:spPr>
            <a:xfrm>
              <a:off x="237174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7" name="Google Shape;15007;p88"/>
            <p:cNvSpPr/>
            <p:nvPr/>
          </p:nvSpPr>
          <p:spPr>
            <a:xfrm>
              <a:off x="237118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8" name="Google Shape;15008;p88"/>
            <p:cNvSpPr/>
            <p:nvPr/>
          </p:nvSpPr>
          <p:spPr>
            <a:xfrm>
              <a:off x="237118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9" name="Google Shape;15009;p88"/>
            <p:cNvSpPr/>
            <p:nvPr/>
          </p:nvSpPr>
          <p:spPr>
            <a:xfrm>
              <a:off x="237174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0" name="Google Shape;15010;p88"/>
            <p:cNvSpPr/>
            <p:nvPr/>
          </p:nvSpPr>
          <p:spPr>
            <a:xfrm>
              <a:off x="237118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1" name="Google Shape;15011;p88"/>
            <p:cNvSpPr/>
            <p:nvPr/>
          </p:nvSpPr>
          <p:spPr>
            <a:xfrm>
              <a:off x="237174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2" name="Google Shape;15012;p88"/>
            <p:cNvSpPr/>
            <p:nvPr/>
          </p:nvSpPr>
          <p:spPr>
            <a:xfrm>
              <a:off x="237118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3" name="Google Shape;15013;p88"/>
            <p:cNvSpPr/>
            <p:nvPr/>
          </p:nvSpPr>
          <p:spPr>
            <a:xfrm>
              <a:off x="237174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4" name="Google Shape;15014;p88"/>
            <p:cNvSpPr/>
            <p:nvPr/>
          </p:nvSpPr>
          <p:spPr>
            <a:xfrm>
              <a:off x="237118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5" name="Google Shape;15015;p88"/>
            <p:cNvSpPr/>
            <p:nvPr/>
          </p:nvSpPr>
          <p:spPr>
            <a:xfrm>
              <a:off x="237174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6" name="Google Shape;15016;p88"/>
            <p:cNvSpPr/>
            <p:nvPr/>
          </p:nvSpPr>
          <p:spPr>
            <a:xfrm>
              <a:off x="237118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7" name="Google Shape;15017;p88"/>
            <p:cNvSpPr/>
            <p:nvPr/>
          </p:nvSpPr>
          <p:spPr>
            <a:xfrm>
              <a:off x="237174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8" name="Google Shape;15018;p88"/>
            <p:cNvSpPr/>
            <p:nvPr/>
          </p:nvSpPr>
          <p:spPr>
            <a:xfrm>
              <a:off x="2371184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9" name="Google Shape;15019;p88"/>
            <p:cNvSpPr/>
            <p:nvPr/>
          </p:nvSpPr>
          <p:spPr>
            <a:xfrm>
              <a:off x="237174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0" name="Google Shape;15020;p88"/>
            <p:cNvSpPr/>
            <p:nvPr/>
          </p:nvSpPr>
          <p:spPr>
            <a:xfrm>
              <a:off x="2371184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1" name="Google Shape;15021;p88"/>
            <p:cNvSpPr/>
            <p:nvPr/>
          </p:nvSpPr>
          <p:spPr>
            <a:xfrm>
              <a:off x="2371184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2" name="Google Shape;15022;p88"/>
            <p:cNvSpPr/>
            <p:nvPr/>
          </p:nvSpPr>
          <p:spPr>
            <a:xfrm>
              <a:off x="237174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3" name="Google Shape;15023;p88"/>
            <p:cNvSpPr/>
            <p:nvPr/>
          </p:nvSpPr>
          <p:spPr>
            <a:xfrm>
              <a:off x="231751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4" name="Google Shape;15024;p88"/>
            <p:cNvSpPr/>
            <p:nvPr/>
          </p:nvSpPr>
          <p:spPr>
            <a:xfrm>
              <a:off x="231804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5" name="Google Shape;15025;p88"/>
            <p:cNvSpPr/>
            <p:nvPr/>
          </p:nvSpPr>
          <p:spPr>
            <a:xfrm>
              <a:off x="231751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6" name="Google Shape;15026;p88"/>
            <p:cNvSpPr/>
            <p:nvPr/>
          </p:nvSpPr>
          <p:spPr>
            <a:xfrm>
              <a:off x="231804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7" name="Google Shape;15027;p88"/>
            <p:cNvSpPr/>
            <p:nvPr/>
          </p:nvSpPr>
          <p:spPr>
            <a:xfrm>
              <a:off x="231751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8" name="Google Shape;15028;p88"/>
            <p:cNvSpPr/>
            <p:nvPr/>
          </p:nvSpPr>
          <p:spPr>
            <a:xfrm>
              <a:off x="231751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9" name="Google Shape;15029;p88"/>
            <p:cNvSpPr/>
            <p:nvPr/>
          </p:nvSpPr>
          <p:spPr>
            <a:xfrm>
              <a:off x="231804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0" name="Google Shape;15030;p88"/>
            <p:cNvSpPr/>
            <p:nvPr/>
          </p:nvSpPr>
          <p:spPr>
            <a:xfrm>
              <a:off x="231751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1" name="Google Shape;15031;p88"/>
            <p:cNvSpPr/>
            <p:nvPr/>
          </p:nvSpPr>
          <p:spPr>
            <a:xfrm>
              <a:off x="231804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2" name="Google Shape;15032;p88"/>
            <p:cNvSpPr/>
            <p:nvPr/>
          </p:nvSpPr>
          <p:spPr>
            <a:xfrm>
              <a:off x="231751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3" name="Google Shape;15033;p88"/>
            <p:cNvSpPr/>
            <p:nvPr/>
          </p:nvSpPr>
          <p:spPr>
            <a:xfrm>
              <a:off x="231804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4" name="Google Shape;15034;p88"/>
            <p:cNvSpPr/>
            <p:nvPr/>
          </p:nvSpPr>
          <p:spPr>
            <a:xfrm>
              <a:off x="231751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5" name="Google Shape;15035;p88"/>
            <p:cNvSpPr/>
            <p:nvPr/>
          </p:nvSpPr>
          <p:spPr>
            <a:xfrm>
              <a:off x="231804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6" name="Google Shape;15036;p88"/>
            <p:cNvSpPr/>
            <p:nvPr/>
          </p:nvSpPr>
          <p:spPr>
            <a:xfrm>
              <a:off x="231751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7" name="Google Shape;15037;p88"/>
            <p:cNvSpPr/>
            <p:nvPr/>
          </p:nvSpPr>
          <p:spPr>
            <a:xfrm>
              <a:off x="231804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8" name="Google Shape;15038;p88"/>
            <p:cNvSpPr/>
            <p:nvPr/>
          </p:nvSpPr>
          <p:spPr>
            <a:xfrm>
              <a:off x="231751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9" name="Google Shape;15039;p88"/>
            <p:cNvSpPr/>
            <p:nvPr/>
          </p:nvSpPr>
          <p:spPr>
            <a:xfrm>
              <a:off x="231804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0" name="Google Shape;15040;p88"/>
            <p:cNvSpPr/>
            <p:nvPr/>
          </p:nvSpPr>
          <p:spPr>
            <a:xfrm>
              <a:off x="231751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1" name="Google Shape;15041;p88"/>
            <p:cNvSpPr/>
            <p:nvPr/>
          </p:nvSpPr>
          <p:spPr>
            <a:xfrm>
              <a:off x="231751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2" name="Google Shape;15042;p88"/>
            <p:cNvSpPr/>
            <p:nvPr/>
          </p:nvSpPr>
          <p:spPr>
            <a:xfrm>
              <a:off x="231804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3" name="Google Shape;15043;p88"/>
            <p:cNvSpPr/>
            <p:nvPr/>
          </p:nvSpPr>
          <p:spPr>
            <a:xfrm>
              <a:off x="2263748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4" name="Google Shape;15044;p88"/>
            <p:cNvSpPr/>
            <p:nvPr/>
          </p:nvSpPr>
          <p:spPr>
            <a:xfrm>
              <a:off x="2264308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5" name="Google Shape;15045;p88"/>
            <p:cNvSpPr/>
            <p:nvPr/>
          </p:nvSpPr>
          <p:spPr>
            <a:xfrm>
              <a:off x="2263748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6" name="Google Shape;15046;p88"/>
            <p:cNvSpPr/>
            <p:nvPr/>
          </p:nvSpPr>
          <p:spPr>
            <a:xfrm>
              <a:off x="226430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7" name="Google Shape;15047;p88"/>
            <p:cNvSpPr/>
            <p:nvPr/>
          </p:nvSpPr>
          <p:spPr>
            <a:xfrm>
              <a:off x="2263748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8" name="Google Shape;15048;p88"/>
            <p:cNvSpPr/>
            <p:nvPr/>
          </p:nvSpPr>
          <p:spPr>
            <a:xfrm>
              <a:off x="2263748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9" name="Google Shape;15049;p88"/>
            <p:cNvSpPr/>
            <p:nvPr/>
          </p:nvSpPr>
          <p:spPr>
            <a:xfrm>
              <a:off x="226430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0" name="Google Shape;15050;p88"/>
            <p:cNvSpPr/>
            <p:nvPr/>
          </p:nvSpPr>
          <p:spPr>
            <a:xfrm>
              <a:off x="2263748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1" name="Google Shape;15051;p88"/>
            <p:cNvSpPr/>
            <p:nvPr/>
          </p:nvSpPr>
          <p:spPr>
            <a:xfrm>
              <a:off x="226430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2" name="Google Shape;15052;p88"/>
            <p:cNvSpPr/>
            <p:nvPr/>
          </p:nvSpPr>
          <p:spPr>
            <a:xfrm>
              <a:off x="2263748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3" name="Google Shape;15053;p88"/>
            <p:cNvSpPr/>
            <p:nvPr/>
          </p:nvSpPr>
          <p:spPr>
            <a:xfrm>
              <a:off x="226430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4" name="Google Shape;15054;p88"/>
            <p:cNvSpPr/>
            <p:nvPr/>
          </p:nvSpPr>
          <p:spPr>
            <a:xfrm>
              <a:off x="2263748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5" name="Google Shape;15055;p88"/>
            <p:cNvSpPr/>
            <p:nvPr/>
          </p:nvSpPr>
          <p:spPr>
            <a:xfrm>
              <a:off x="226430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6" name="Google Shape;15056;p88"/>
            <p:cNvSpPr/>
            <p:nvPr/>
          </p:nvSpPr>
          <p:spPr>
            <a:xfrm>
              <a:off x="2263748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7" name="Google Shape;15057;p88"/>
            <p:cNvSpPr/>
            <p:nvPr/>
          </p:nvSpPr>
          <p:spPr>
            <a:xfrm>
              <a:off x="226430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8" name="Google Shape;15058;p88"/>
            <p:cNvSpPr/>
            <p:nvPr/>
          </p:nvSpPr>
          <p:spPr>
            <a:xfrm>
              <a:off x="2263748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9" name="Google Shape;15059;p88"/>
            <p:cNvSpPr/>
            <p:nvPr/>
          </p:nvSpPr>
          <p:spPr>
            <a:xfrm>
              <a:off x="226430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0" name="Google Shape;15060;p88"/>
            <p:cNvSpPr/>
            <p:nvPr/>
          </p:nvSpPr>
          <p:spPr>
            <a:xfrm>
              <a:off x="2263748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1" name="Google Shape;15061;p88"/>
            <p:cNvSpPr/>
            <p:nvPr/>
          </p:nvSpPr>
          <p:spPr>
            <a:xfrm>
              <a:off x="2263748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2" name="Google Shape;15062;p88"/>
            <p:cNvSpPr/>
            <p:nvPr/>
          </p:nvSpPr>
          <p:spPr>
            <a:xfrm>
              <a:off x="2264308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3" name="Google Shape;15063;p88"/>
            <p:cNvSpPr/>
            <p:nvPr/>
          </p:nvSpPr>
          <p:spPr>
            <a:xfrm>
              <a:off x="221007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4" name="Google Shape;15064;p88"/>
            <p:cNvSpPr/>
            <p:nvPr/>
          </p:nvSpPr>
          <p:spPr>
            <a:xfrm>
              <a:off x="221062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5" name="Google Shape;15065;p88"/>
            <p:cNvSpPr/>
            <p:nvPr/>
          </p:nvSpPr>
          <p:spPr>
            <a:xfrm>
              <a:off x="221007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6" name="Google Shape;15066;p88"/>
            <p:cNvSpPr/>
            <p:nvPr/>
          </p:nvSpPr>
          <p:spPr>
            <a:xfrm>
              <a:off x="2210621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7" name="Google Shape;15067;p88"/>
            <p:cNvSpPr/>
            <p:nvPr/>
          </p:nvSpPr>
          <p:spPr>
            <a:xfrm>
              <a:off x="221007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8" name="Google Shape;15068;p88"/>
            <p:cNvSpPr/>
            <p:nvPr/>
          </p:nvSpPr>
          <p:spPr>
            <a:xfrm>
              <a:off x="221007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9" name="Google Shape;15069;p88"/>
            <p:cNvSpPr/>
            <p:nvPr/>
          </p:nvSpPr>
          <p:spPr>
            <a:xfrm>
              <a:off x="221062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0" name="Google Shape;15070;p88"/>
            <p:cNvSpPr/>
            <p:nvPr/>
          </p:nvSpPr>
          <p:spPr>
            <a:xfrm>
              <a:off x="221007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1" name="Google Shape;15071;p88"/>
            <p:cNvSpPr/>
            <p:nvPr/>
          </p:nvSpPr>
          <p:spPr>
            <a:xfrm>
              <a:off x="221062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2" name="Google Shape;15072;p88"/>
            <p:cNvSpPr/>
            <p:nvPr/>
          </p:nvSpPr>
          <p:spPr>
            <a:xfrm>
              <a:off x="221007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3" name="Google Shape;15073;p88"/>
            <p:cNvSpPr/>
            <p:nvPr/>
          </p:nvSpPr>
          <p:spPr>
            <a:xfrm>
              <a:off x="2210621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4" name="Google Shape;15074;p88"/>
            <p:cNvSpPr/>
            <p:nvPr/>
          </p:nvSpPr>
          <p:spPr>
            <a:xfrm>
              <a:off x="221007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5" name="Google Shape;15075;p88"/>
            <p:cNvSpPr/>
            <p:nvPr/>
          </p:nvSpPr>
          <p:spPr>
            <a:xfrm>
              <a:off x="221062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6" name="Google Shape;15076;p88"/>
            <p:cNvSpPr/>
            <p:nvPr/>
          </p:nvSpPr>
          <p:spPr>
            <a:xfrm>
              <a:off x="221007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7" name="Google Shape;15077;p88"/>
            <p:cNvSpPr/>
            <p:nvPr/>
          </p:nvSpPr>
          <p:spPr>
            <a:xfrm>
              <a:off x="221062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8" name="Google Shape;15078;p88"/>
            <p:cNvSpPr/>
            <p:nvPr/>
          </p:nvSpPr>
          <p:spPr>
            <a:xfrm>
              <a:off x="221007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9" name="Google Shape;15079;p88"/>
            <p:cNvSpPr/>
            <p:nvPr/>
          </p:nvSpPr>
          <p:spPr>
            <a:xfrm>
              <a:off x="221062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0" name="Google Shape;15080;p88"/>
            <p:cNvSpPr/>
            <p:nvPr/>
          </p:nvSpPr>
          <p:spPr>
            <a:xfrm>
              <a:off x="221007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1" name="Google Shape;15081;p88"/>
            <p:cNvSpPr/>
            <p:nvPr/>
          </p:nvSpPr>
          <p:spPr>
            <a:xfrm>
              <a:off x="221007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2" name="Google Shape;15082;p88"/>
            <p:cNvSpPr/>
            <p:nvPr/>
          </p:nvSpPr>
          <p:spPr>
            <a:xfrm>
              <a:off x="221062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3" name="Google Shape;15083;p88"/>
            <p:cNvSpPr/>
            <p:nvPr/>
          </p:nvSpPr>
          <p:spPr>
            <a:xfrm>
              <a:off x="215634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4" name="Google Shape;15084;p88"/>
            <p:cNvSpPr/>
            <p:nvPr/>
          </p:nvSpPr>
          <p:spPr>
            <a:xfrm>
              <a:off x="2156872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5" name="Google Shape;15085;p88"/>
            <p:cNvSpPr/>
            <p:nvPr/>
          </p:nvSpPr>
          <p:spPr>
            <a:xfrm>
              <a:off x="215634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6" name="Google Shape;15086;p88"/>
            <p:cNvSpPr/>
            <p:nvPr/>
          </p:nvSpPr>
          <p:spPr>
            <a:xfrm>
              <a:off x="2156872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7" name="Google Shape;15087;p88"/>
            <p:cNvSpPr/>
            <p:nvPr/>
          </p:nvSpPr>
          <p:spPr>
            <a:xfrm>
              <a:off x="215634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8" name="Google Shape;15088;p88"/>
            <p:cNvSpPr/>
            <p:nvPr/>
          </p:nvSpPr>
          <p:spPr>
            <a:xfrm>
              <a:off x="2156872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9" name="Google Shape;15089;p88"/>
            <p:cNvSpPr/>
            <p:nvPr/>
          </p:nvSpPr>
          <p:spPr>
            <a:xfrm>
              <a:off x="215634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0" name="Google Shape;15090;p88"/>
            <p:cNvSpPr/>
            <p:nvPr/>
          </p:nvSpPr>
          <p:spPr>
            <a:xfrm>
              <a:off x="215634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1" name="Google Shape;15091;p88"/>
            <p:cNvSpPr/>
            <p:nvPr/>
          </p:nvSpPr>
          <p:spPr>
            <a:xfrm>
              <a:off x="215634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2" name="Google Shape;15092;p88"/>
            <p:cNvSpPr/>
            <p:nvPr/>
          </p:nvSpPr>
          <p:spPr>
            <a:xfrm>
              <a:off x="215634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3" name="Google Shape;15093;p88"/>
            <p:cNvSpPr/>
            <p:nvPr/>
          </p:nvSpPr>
          <p:spPr>
            <a:xfrm>
              <a:off x="215634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4" name="Google Shape;15094;p88"/>
            <p:cNvSpPr/>
            <p:nvPr/>
          </p:nvSpPr>
          <p:spPr>
            <a:xfrm>
              <a:off x="215634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5" name="Google Shape;15095;p88"/>
            <p:cNvSpPr/>
            <p:nvPr/>
          </p:nvSpPr>
          <p:spPr>
            <a:xfrm>
              <a:off x="215634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6" name="Google Shape;15096;p88"/>
            <p:cNvSpPr/>
            <p:nvPr/>
          </p:nvSpPr>
          <p:spPr>
            <a:xfrm>
              <a:off x="2156872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7" name="Google Shape;15097;p88"/>
            <p:cNvSpPr/>
            <p:nvPr/>
          </p:nvSpPr>
          <p:spPr>
            <a:xfrm>
              <a:off x="215634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8" name="Google Shape;15098;p88"/>
            <p:cNvSpPr/>
            <p:nvPr/>
          </p:nvSpPr>
          <p:spPr>
            <a:xfrm>
              <a:off x="2156872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9" name="Google Shape;15099;p88"/>
            <p:cNvSpPr/>
            <p:nvPr/>
          </p:nvSpPr>
          <p:spPr>
            <a:xfrm>
              <a:off x="210259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0" name="Google Shape;15100;p88"/>
            <p:cNvSpPr/>
            <p:nvPr/>
          </p:nvSpPr>
          <p:spPr>
            <a:xfrm>
              <a:off x="210259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1" name="Google Shape;15101;p88"/>
            <p:cNvSpPr/>
            <p:nvPr/>
          </p:nvSpPr>
          <p:spPr>
            <a:xfrm>
              <a:off x="210313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2" name="Google Shape;15102;p88"/>
            <p:cNvSpPr/>
            <p:nvPr/>
          </p:nvSpPr>
          <p:spPr>
            <a:xfrm>
              <a:off x="210259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3" name="Google Shape;15103;p88"/>
            <p:cNvSpPr/>
            <p:nvPr/>
          </p:nvSpPr>
          <p:spPr>
            <a:xfrm>
              <a:off x="2103138" y="308890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4" name="Google Shape;15104;p88"/>
            <p:cNvSpPr/>
            <p:nvPr/>
          </p:nvSpPr>
          <p:spPr>
            <a:xfrm>
              <a:off x="210259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5" name="Google Shape;15105;p88"/>
            <p:cNvSpPr/>
            <p:nvPr/>
          </p:nvSpPr>
          <p:spPr>
            <a:xfrm>
              <a:off x="210313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6" name="Google Shape;15106;p88"/>
            <p:cNvSpPr/>
            <p:nvPr/>
          </p:nvSpPr>
          <p:spPr>
            <a:xfrm>
              <a:off x="210259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7" name="Google Shape;15107;p88"/>
            <p:cNvSpPr/>
            <p:nvPr/>
          </p:nvSpPr>
          <p:spPr>
            <a:xfrm>
              <a:off x="210313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8" name="Google Shape;15108;p88"/>
            <p:cNvSpPr/>
            <p:nvPr/>
          </p:nvSpPr>
          <p:spPr>
            <a:xfrm>
              <a:off x="210259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9" name="Google Shape;15109;p88"/>
            <p:cNvSpPr/>
            <p:nvPr/>
          </p:nvSpPr>
          <p:spPr>
            <a:xfrm>
              <a:off x="210313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0" name="Google Shape;15110;p88"/>
            <p:cNvSpPr/>
            <p:nvPr/>
          </p:nvSpPr>
          <p:spPr>
            <a:xfrm>
              <a:off x="210259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1" name="Google Shape;15111;p88"/>
            <p:cNvSpPr/>
            <p:nvPr/>
          </p:nvSpPr>
          <p:spPr>
            <a:xfrm>
              <a:off x="210313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2" name="Google Shape;15112;p88"/>
            <p:cNvSpPr/>
            <p:nvPr/>
          </p:nvSpPr>
          <p:spPr>
            <a:xfrm>
              <a:off x="210259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3" name="Google Shape;15113;p88"/>
            <p:cNvSpPr/>
            <p:nvPr/>
          </p:nvSpPr>
          <p:spPr>
            <a:xfrm>
              <a:off x="210313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4" name="Google Shape;15114;p88"/>
            <p:cNvSpPr/>
            <p:nvPr/>
          </p:nvSpPr>
          <p:spPr>
            <a:xfrm>
              <a:off x="210259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5" name="Google Shape;15115;p88"/>
            <p:cNvSpPr/>
            <p:nvPr/>
          </p:nvSpPr>
          <p:spPr>
            <a:xfrm>
              <a:off x="210313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6" name="Google Shape;15116;p88"/>
            <p:cNvSpPr/>
            <p:nvPr/>
          </p:nvSpPr>
          <p:spPr>
            <a:xfrm>
              <a:off x="210259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7" name="Google Shape;15117;p88"/>
            <p:cNvSpPr/>
            <p:nvPr/>
          </p:nvSpPr>
          <p:spPr>
            <a:xfrm>
              <a:off x="210313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8" name="Google Shape;15118;p88"/>
            <p:cNvSpPr/>
            <p:nvPr/>
          </p:nvSpPr>
          <p:spPr>
            <a:xfrm>
              <a:off x="210259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9" name="Google Shape;15119;p88"/>
            <p:cNvSpPr/>
            <p:nvPr/>
          </p:nvSpPr>
          <p:spPr>
            <a:xfrm>
              <a:off x="204890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0" name="Google Shape;15120;p88"/>
            <p:cNvSpPr/>
            <p:nvPr/>
          </p:nvSpPr>
          <p:spPr>
            <a:xfrm>
              <a:off x="204945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1" name="Google Shape;15121;p88"/>
            <p:cNvSpPr/>
            <p:nvPr/>
          </p:nvSpPr>
          <p:spPr>
            <a:xfrm>
              <a:off x="204890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2" name="Google Shape;15122;p88"/>
            <p:cNvSpPr/>
            <p:nvPr/>
          </p:nvSpPr>
          <p:spPr>
            <a:xfrm>
              <a:off x="204890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3" name="Google Shape;15123;p88"/>
            <p:cNvSpPr/>
            <p:nvPr/>
          </p:nvSpPr>
          <p:spPr>
            <a:xfrm>
              <a:off x="2049451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4" name="Google Shape;15124;p88"/>
            <p:cNvSpPr/>
            <p:nvPr/>
          </p:nvSpPr>
          <p:spPr>
            <a:xfrm>
              <a:off x="204890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5" name="Google Shape;15125;p88"/>
            <p:cNvSpPr/>
            <p:nvPr/>
          </p:nvSpPr>
          <p:spPr>
            <a:xfrm>
              <a:off x="204945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6" name="Google Shape;15126;p88"/>
            <p:cNvSpPr/>
            <p:nvPr/>
          </p:nvSpPr>
          <p:spPr>
            <a:xfrm>
              <a:off x="204890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7" name="Google Shape;15127;p88"/>
            <p:cNvSpPr/>
            <p:nvPr/>
          </p:nvSpPr>
          <p:spPr>
            <a:xfrm>
              <a:off x="204945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8" name="Google Shape;15128;p88"/>
            <p:cNvSpPr/>
            <p:nvPr/>
          </p:nvSpPr>
          <p:spPr>
            <a:xfrm>
              <a:off x="204890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9" name="Google Shape;15129;p88"/>
            <p:cNvSpPr/>
            <p:nvPr/>
          </p:nvSpPr>
          <p:spPr>
            <a:xfrm>
              <a:off x="204890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0" name="Google Shape;15130;p88"/>
            <p:cNvSpPr/>
            <p:nvPr/>
          </p:nvSpPr>
          <p:spPr>
            <a:xfrm>
              <a:off x="204945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1" name="Google Shape;15131;p88"/>
            <p:cNvSpPr/>
            <p:nvPr/>
          </p:nvSpPr>
          <p:spPr>
            <a:xfrm>
              <a:off x="204890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2" name="Google Shape;15132;p88"/>
            <p:cNvSpPr/>
            <p:nvPr/>
          </p:nvSpPr>
          <p:spPr>
            <a:xfrm>
              <a:off x="204945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3" name="Google Shape;15133;p88"/>
            <p:cNvSpPr/>
            <p:nvPr/>
          </p:nvSpPr>
          <p:spPr>
            <a:xfrm>
              <a:off x="204890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4" name="Google Shape;15134;p88"/>
            <p:cNvSpPr/>
            <p:nvPr/>
          </p:nvSpPr>
          <p:spPr>
            <a:xfrm>
              <a:off x="204945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5" name="Google Shape;15135;p88"/>
            <p:cNvSpPr/>
            <p:nvPr/>
          </p:nvSpPr>
          <p:spPr>
            <a:xfrm>
              <a:off x="204890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6" name="Google Shape;15136;p88"/>
            <p:cNvSpPr/>
            <p:nvPr/>
          </p:nvSpPr>
          <p:spPr>
            <a:xfrm>
              <a:off x="204890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7" name="Google Shape;15137;p88"/>
            <p:cNvSpPr/>
            <p:nvPr/>
          </p:nvSpPr>
          <p:spPr>
            <a:xfrm>
              <a:off x="204945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8" name="Google Shape;15138;p88"/>
            <p:cNvSpPr/>
            <p:nvPr/>
          </p:nvSpPr>
          <p:spPr>
            <a:xfrm>
              <a:off x="1995157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9" name="Google Shape;15139;p88"/>
            <p:cNvSpPr/>
            <p:nvPr/>
          </p:nvSpPr>
          <p:spPr>
            <a:xfrm>
              <a:off x="199571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0" name="Google Shape;15140;p88"/>
            <p:cNvSpPr/>
            <p:nvPr/>
          </p:nvSpPr>
          <p:spPr>
            <a:xfrm>
              <a:off x="1995157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1" name="Google Shape;15141;p88"/>
            <p:cNvSpPr/>
            <p:nvPr/>
          </p:nvSpPr>
          <p:spPr>
            <a:xfrm>
              <a:off x="199571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2" name="Google Shape;15142;p88"/>
            <p:cNvSpPr/>
            <p:nvPr/>
          </p:nvSpPr>
          <p:spPr>
            <a:xfrm>
              <a:off x="1995157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3" name="Google Shape;15143;p88"/>
            <p:cNvSpPr/>
            <p:nvPr/>
          </p:nvSpPr>
          <p:spPr>
            <a:xfrm>
              <a:off x="1995157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4" name="Google Shape;15144;p88"/>
            <p:cNvSpPr/>
            <p:nvPr/>
          </p:nvSpPr>
          <p:spPr>
            <a:xfrm>
              <a:off x="1995157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5" name="Google Shape;15145;p88"/>
            <p:cNvSpPr/>
            <p:nvPr/>
          </p:nvSpPr>
          <p:spPr>
            <a:xfrm>
              <a:off x="1995157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6" name="Google Shape;15146;p88"/>
            <p:cNvSpPr/>
            <p:nvPr/>
          </p:nvSpPr>
          <p:spPr>
            <a:xfrm>
              <a:off x="199571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7" name="Google Shape;15147;p88"/>
            <p:cNvSpPr/>
            <p:nvPr/>
          </p:nvSpPr>
          <p:spPr>
            <a:xfrm>
              <a:off x="1995157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8" name="Google Shape;15148;p88"/>
            <p:cNvSpPr/>
            <p:nvPr/>
          </p:nvSpPr>
          <p:spPr>
            <a:xfrm>
              <a:off x="1995157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9" name="Google Shape;15149;p88"/>
            <p:cNvSpPr/>
            <p:nvPr/>
          </p:nvSpPr>
          <p:spPr>
            <a:xfrm>
              <a:off x="199571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0" name="Google Shape;15150;p88"/>
            <p:cNvSpPr/>
            <p:nvPr/>
          </p:nvSpPr>
          <p:spPr>
            <a:xfrm>
              <a:off x="1995157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1" name="Google Shape;15151;p88"/>
            <p:cNvSpPr/>
            <p:nvPr/>
          </p:nvSpPr>
          <p:spPr>
            <a:xfrm>
              <a:off x="194142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2" name="Google Shape;15152;p88"/>
            <p:cNvSpPr/>
            <p:nvPr/>
          </p:nvSpPr>
          <p:spPr>
            <a:xfrm>
              <a:off x="1941953" y="314264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3" name="Google Shape;15153;p88"/>
            <p:cNvSpPr/>
            <p:nvPr/>
          </p:nvSpPr>
          <p:spPr>
            <a:xfrm>
              <a:off x="194142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4" name="Google Shape;15154;p88"/>
            <p:cNvSpPr/>
            <p:nvPr/>
          </p:nvSpPr>
          <p:spPr>
            <a:xfrm>
              <a:off x="194195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5" name="Google Shape;15155;p88"/>
            <p:cNvSpPr/>
            <p:nvPr/>
          </p:nvSpPr>
          <p:spPr>
            <a:xfrm>
              <a:off x="194142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6" name="Google Shape;15156;p88"/>
            <p:cNvSpPr/>
            <p:nvPr/>
          </p:nvSpPr>
          <p:spPr>
            <a:xfrm>
              <a:off x="194195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7" name="Google Shape;15157;p88"/>
            <p:cNvSpPr/>
            <p:nvPr/>
          </p:nvSpPr>
          <p:spPr>
            <a:xfrm>
              <a:off x="194142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8" name="Google Shape;15158;p88"/>
            <p:cNvSpPr/>
            <p:nvPr/>
          </p:nvSpPr>
          <p:spPr>
            <a:xfrm>
              <a:off x="194142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9" name="Google Shape;15159;p88"/>
            <p:cNvSpPr/>
            <p:nvPr/>
          </p:nvSpPr>
          <p:spPr>
            <a:xfrm>
              <a:off x="194195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0" name="Google Shape;15160;p88"/>
            <p:cNvSpPr/>
            <p:nvPr/>
          </p:nvSpPr>
          <p:spPr>
            <a:xfrm>
              <a:off x="194142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1" name="Google Shape;15161;p88"/>
            <p:cNvSpPr/>
            <p:nvPr/>
          </p:nvSpPr>
          <p:spPr>
            <a:xfrm>
              <a:off x="194195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2" name="Google Shape;15162;p88"/>
            <p:cNvSpPr/>
            <p:nvPr/>
          </p:nvSpPr>
          <p:spPr>
            <a:xfrm>
              <a:off x="194142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3" name="Google Shape;15163;p88"/>
            <p:cNvSpPr/>
            <p:nvPr/>
          </p:nvSpPr>
          <p:spPr>
            <a:xfrm>
              <a:off x="194142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4" name="Google Shape;15164;p88"/>
            <p:cNvSpPr/>
            <p:nvPr/>
          </p:nvSpPr>
          <p:spPr>
            <a:xfrm>
              <a:off x="1941953" y="2712857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5" name="Google Shape;15165;p88"/>
            <p:cNvSpPr/>
            <p:nvPr/>
          </p:nvSpPr>
          <p:spPr>
            <a:xfrm>
              <a:off x="194142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6" name="Google Shape;15166;p88"/>
            <p:cNvSpPr/>
            <p:nvPr/>
          </p:nvSpPr>
          <p:spPr>
            <a:xfrm>
              <a:off x="1887752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7" name="Google Shape;15167;p88"/>
            <p:cNvSpPr/>
            <p:nvPr/>
          </p:nvSpPr>
          <p:spPr>
            <a:xfrm>
              <a:off x="1887752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8" name="Google Shape;15168;p88"/>
            <p:cNvSpPr/>
            <p:nvPr/>
          </p:nvSpPr>
          <p:spPr>
            <a:xfrm>
              <a:off x="1888281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1"/>
                  </a:moveTo>
                  <a:lnTo>
                    <a:pt x="0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9" name="Google Shape;15169;p88"/>
            <p:cNvSpPr/>
            <p:nvPr/>
          </p:nvSpPr>
          <p:spPr>
            <a:xfrm>
              <a:off x="1887752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0" name="Google Shape;15170;p88"/>
            <p:cNvSpPr/>
            <p:nvPr/>
          </p:nvSpPr>
          <p:spPr>
            <a:xfrm>
              <a:off x="1888281" y="2981479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1" name="Google Shape;15171;p88"/>
            <p:cNvSpPr/>
            <p:nvPr/>
          </p:nvSpPr>
          <p:spPr>
            <a:xfrm>
              <a:off x="1887752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2" name="Google Shape;15172;p88"/>
            <p:cNvSpPr/>
            <p:nvPr/>
          </p:nvSpPr>
          <p:spPr>
            <a:xfrm>
              <a:off x="1888281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3" name="Google Shape;15173;p88"/>
            <p:cNvSpPr/>
            <p:nvPr/>
          </p:nvSpPr>
          <p:spPr>
            <a:xfrm>
              <a:off x="1887752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4" name="Google Shape;15174;p88"/>
            <p:cNvSpPr/>
            <p:nvPr/>
          </p:nvSpPr>
          <p:spPr>
            <a:xfrm>
              <a:off x="1888281" y="287405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5" name="Google Shape;15175;p88"/>
            <p:cNvSpPr/>
            <p:nvPr/>
          </p:nvSpPr>
          <p:spPr>
            <a:xfrm>
              <a:off x="1887752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6" name="Google Shape;15176;p88"/>
            <p:cNvSpPr/>
            <p:nvPr/>
          </p:nvSpPr>
          <p:spPr>
            <a:xfrm>
              <a:off x="1888281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7" name="Google Shape;15177;p88"/>
            <p:cNvSpPr/>
            <p:nvPr/>
          </p:nvSpPr>
          <p:spPr>
            <a:xfrm>
              <a:off x="1887752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8" name="Google Shape;15178;p88"/>
            <p:cNvSpPr/>
            <p:nvPr/>
          </p:nvSpPr>
          <p:spPr>
            <a:xfrm>
              <a:off x="1887752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179" name="Google Shape;15179;p88"/>
            <p:cNvGrpSpPr/>
            <p:nvPr/>
          </p:nvGrpSpPr>
          <p:grpSpPr>
            <a:xfrm>
              <a:off x="1833987" y="2604860"/>
              <a:ext cx="1182999" cy="699505"/>
              <a:chOff x="1833987" y="2604860"/>
              <a:chExt cx="1182999" cy="699505"/>
            </a:xfrm>
          </p:grpSpPr>
          <p:sp>
            <p:nvSpPr>
              <p:cNvPr id="15180" name="Google Shape;15180;p88"/>
              <p:cNvSpPr/>
              <p:nvPr/>
            </p:nvSpPr>
            <p:spPr>
              <a:xfrm>
                <a:off x="2962178" y="3088355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1" name="Google Shape;15181;p88"/>
              <p:cNvSpPr/>
              <p:nvPr/>
            </p:nvSpPr>
            <p:spPr>
              <a:xfrm>
                <a:off x="296273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2" name="Google Shape;15182;p88"/>
              <p:cNvSpPr/>
              <p:nvPr/>
            </p:nvSpPr>
            <p:spPr>
              <a:xfrm>
                <a:off x="2962178" y="3034684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3" name="Google Shape;15183;p88"/>
              <p:cNvSpPr/>
              <p:nvPr/>
            </p:nvSpPr>
            <p:spPr>
              <a:xfrm>
                <a:off x="2962738" y="303521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4" name="Google Shape;15184;p88"/>
              <p:cNvSpPr/>
              <p:nvPr/>
            </p:nvSpPr>
            <p:spPr>
              <a:xfrm>
                <a:off x="2962178" y="2980919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5" name="Google Shape;15185;p88"/>
              <p:cNvSpPr/>
              <p:nvPr/>
            </p:nvSpPr>
            <p:spPr>
              <a:xfrm>
                <a:off x="296273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6" name="Google Shape;15186;p88"/>
              <p:cNvSpPr/>
              <p:nvPr/>
            </p:nvSpPr>
            <p:spPr>
              <a:xfrm>
                <a:off x="2962178" y="292718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7" name="Google Shape;15187;p88"/>
              <p:cNvSpPr/>
              <p:nvPr/>
            </p:nvSpPr>
            <p:spPr>
              <a:xfrm>
                <a:off x="2962738" y="292773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8" name="Google Shape;15188;p88"/>
              <p:cNvSpPr/>
              <p:nvPr/>
            </p:nvSpPr>
            <p:spPr>
              <a:xfrm>
                <a:off x="2962178" y="287349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9" name="Google Shape;15189;p88"/>
              <p:cNvSpPr/>
              <p:nvPr/>
            </p:nvSpPr>
            <p:spPr>
              <a:xfrm>
                <a:off x="296273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0" name="Google Shape;15190;p88"/>
              <p:cNvSpPr/>
              <p:nvPr/>
            </p:nvSpPr>
            <p:spPr>
              <a:xfrm>
                <a:off x="2962178" y="281976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1" name="Google Shape;15191;p88"/>
              <p:cNvSpPr/>
              <p:nvPr/>
            </p:nvSpPr>
            <p:spPr>
              <a:xfrm>
                <a:off x="2962738" y="282029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2" name="Google Shape;15192;p88"/>
              <p:cNvSpPr/>
              <p:nvPr/>
            </p:nvSpPr>
            <p:spPr>
              <a:xfrm>
                <a:off x="2962178" y="276601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3" name="Google Shape;15193;p88"/>
              <p:cNvSpPr/>
              <p:nvPr/>
            </p:nvSpPr>
            <p:spPr>
              <a:xfrm>
                <a:off x="296273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4" name="Google Shape;15194;p88"/>
              <p:cNvSpPr/>
              <p:nvPr/>
            </p:nvSpPr>
            <p:spPr>
              <a:xfrm>
                <a:off x="2908444" y="314212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5" name="Google Shape;15195;p88"/>
              <p:cNvSpPr/>
              <p:nvPr/>
            </p:nvSpPr>
            <p:spPr>
              <a:xfrm>
                <a:off x="2908973" y="314264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1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6" name="Google Shape;15196;p88"/>
              <p:cNvSpPr/>
              <p:nvPr/>
            </p:nvSpPr>
            <p:spPr>
              <a:xfrm>
                <a:off x="290897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7" name="Google Shape;15197;p88"/>
              <p:cNvSpPr/>
              <p:nvPr/>
            </p:nvSpPr>
            <p:spPr>
              <a:xfrm>
                <a:off x="2908444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8" name="Google Shape;15198;p88"/>
              <p:cNvSpPr/>
              <p:nvPr/>
            </p:nvSpPr>
            <p:spPr>
              <a:xfrm>
                <a:off x="290897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9" name="Google Shape;15199;p88"/>
              <p:cNvSpPr/>
              <p:nvPr/>
            </p:nvSpPr>
            <p:spPr>
              <a:xfrm>
                <a:off x="2908444" y="2712328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0" name="Google Shape;15200;p88"/>
              <p:cNvSpPr/>
              <p:nvPr/>
            </p:nvSpPr>
            <p:spPr>
              <a:xfrm>
                <a:off x="2908973" y="2712857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1" name="Google Shape;15201;p88"/>
              <p:cNvSpPr/>
              <p:nvPr/>
            </p:nvSpPr>
            <p:spPr>
              <a:xfrm>
                <a:off x="2854710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2" name="Google Shape;15202;p88"/>
              <p:cNvSpPr/>
              <p:nvPr/>
            </p:nvSpPr>
            <p:spPr>
              <a:xfrm>
                <a:off x="2855240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3" name="Google Shape;15203;p88"/>
              <p:cNvSpPr/>
              <p:nvPr/>
            </p:nvSpPr>
            <p:spPr>
              <a:xfrm>
                <a:off x="2855240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4" name="Google Shape;15204;p88"/>
              <p:cNvSpPr/>
              <p:nvPr/>
            </p:nvSpPr>
            <p:spPr>
              <a:xfrm>
                <a:off x="2855240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5" name="Google Shape;15205;p88"/>
              <p:cNvSpPr/>
              <p:nvPr/>
            </p:nvSpPr>
            <p:spPr>
              <a:xfrm>
                <a:off x="2855240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6" name="Google Shape;15206;p88"/>
              <p:cNvSpPr/>
              <p:nvPr/>
            </p:nvSpPr>
            <p:spPr>
              <a:xfrm>
                <a:off x="2854710" y="265859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7" name="Google Shape;15207;p88"/>
              <p:cNvSpPr/>
              <p:nvPr/>
            </p:nvSpPr>
            <p:spPr>
              <a:xfrm>
                <a:off x="2855240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8" name="Google Shape;15208;p88"/>
              <p:cNvSpPr/>
              <p:nvPr/>
            </p:nvSpPr>
            <p:spPr>
              <a:xfrm>
                <a:off x="2801007" y="319579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9" name="Google Shape;15209;p88"/>
              <p:cNvSpPr/>
              <p:nvPr/>
            </p:nvSpPr>
            <p:spPr>
              <a:xfrm>
                <a:off x="2801568" y="3196321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0" name="Google Shape;15210;p88"/>
              <p:cNvSpPr/>
              <p:nvPr/>
            </p:nvSpPr>
            <p:spPr>
              <a:xfrm>
                <a:off x="280156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1" name="Google Shape;15211;p88"/>
              <p:cNvSpPr/>
              <p:nvPr/>
            </p:nvSpPr>
            <p:spPr>
              <a:xfrm>
                <a:off x="280156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2" name="Google Shape;15212;p88"/>
              <p:cNvSpPr/>
              <p:nvPr/>
            </p:nvSpPr>
            <p:spPr>
              <a:xfrm>
                <a:off x="280156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3" name="Google Shape;15213;p88"/>
              <p:cNvSpPr/>
              <p:nvPr/>
            </p:nvSpPr>
            <p:spPr>
              <a:xfrm>
                <a:off x="280156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4" name="Google Shape;15214;p88"/>
              <p:cNvSpPr/>
              <p:nvPr/>
            </p:nvSpPr>
            <p:spPr>
              <a:xfrm>
                <a:off x="2801007" y="265859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5" name="Google Shape;15215;p88"/>
              <p:cNvSpPr/>
              <p:nvPr/>
            </p:nvSpPr>
            <p:spPr>
              <a:xfrm>
                <a:off x="2801568" y="265912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6" name="Google Shape;15216;p88"/>
              <p:cNvSpPr/>
              <p:nvPr/>
            </p:nvSpPr>
            <p:spPr>
              <a:xfrm>
                <a:off x="274727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7" name="Google Shape;15217;p88"/>
              <p:cNvSpPr/>
              <p:nvPr/>
            </p:nvSpPr>
            <p:spPr>
              <a:xfrm>
                <a:off x="274781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8" name="Google Shape;15218;p88"/>
              <p:cNvSpPr/>
              <p:nvPr/>
            </p:nvSpPr>
            <p:spPr>
              <a:xfrm>
                <a:off x="2747819" y="314264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9" name="Google Shape;15219;p88"/>
              <p:cNvSpPr/>
              <p:nvPr/>
            </p:nvSpPr>
            <p:spPr>
              <a:xfrm>
                <a:off x="2747819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0" name="Google Shape;15220;p88"/>
              <p:cNvSpPr/>
              <p:nvPr/>
            </p:nvSpPr>
            <p:spPr>
              <a:xfrm>
                <a:off x="2747819" y="2712857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1" name="Google Shape;15221;p88"/>
              <p:cNvSpPr/>
              <p:nvPr/>
            </p:nvSpPr>
            <p:spPr>
              <a:xfrm>
                <a:off x="274727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2" name="Google Shape;15222;p88"/>
              <p:cNvSpPr/>
              <p:nvPr/>
            </p:nvSpPr>
            <p:spPr>
              <a:xfrm>
                <a:off x="274781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3" name="Google Shape;15223;p88"/>
              <p:cNvSpPr/>
              <p:nvPr/>
            </p:nvSpPr>
            <p:spPr>
              <a:xfrm>
                <a:off x="2693540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4" name="Google Shape;15224;p88"/>
              <p:cNvSpPr/>
              <p:nvPr/>
            </p:nvSpPr>
            <p:spPr>
              <a:xfrm>
                <a:off x="269406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5" name="Google Shape;15225;p88"/>
              <p:cNvSpPr/>
              <p:nvPr/>
            </p:nvSpPr>
            <p:spPr>
              <a:xfrm>
                <a:off x="2694069" y="3196321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6" name="Google Shape;15226;p88"/>
              <p:cNvSpPr/>
              <p:nvPr/>
            </p:nvSpPr>
            <p:spPr>
              <a:xfrm>
                <a:off x="2694069" y="265912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7" name="Google Shape;15227;p88"/>
              <p:cNvSpPr/>
              <p:nvPr/>
            </p:nvSpPr>
            <p:spPr>
              <a:xfrm>
                <a:off x="2693540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8" name="Google Shape;15228;p88"/>
              <p:cNvSpPr/>
              <p:nvPr/>
            </p:nvSpPr>
            <p:spPr>
              <a:xfrm>
                <a:off x="269406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9" name="Google Shape;15229;p88"/>
              <p:cNvSpPr/>
              <p:nvPr/>
            </p:nvSpPr>
            <p:spPr>
              <a:xfrm>
                <a:off x="263985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0" name="Google Shape;15230;p88"/>
              <p:cNvSpPr/>
              <p:nvPr/>
            </p:nvSpPr>
            <p:spPr>
              <a:xfrm>
                <a:off x="2640382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1" name="Google Shape;15231;p88"/>
              <p:cNvSpPr/>
              <p:nvPr/>
            </p:nvSpPr>
            <p:spPr>
              <a:xfrm>
                <a:off x="2640382" y="303521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2" name="Google Shape;15232;p88"/>
              <p:cNvSpPr/>
              <p:nvPr/>
            </p:nvSpPr>
            <p:spPr>
              <a:xfrm>
                <a:off x="2640382" y="2981479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3" name="Google Shape;15233;p88"/>
              <p:cNvSpPr/>
              <p:nvPr/>
            </p:nvSpPr>
            <p:spPr>
              <a:xfrm>
                <a:off x="2640382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4" name="Google Shape;15234;p88"/>
              <p:cNvSpPr/>
              <p:nvPr/>
            </p:nvSpPr>
            <p:spPr>
              <a:xfrm>
                <a:off x="2640382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5" name="Google Shape;15235;p88"/>
              <p:cNvSpPr/>
              <p:nvPr/>
            </p:nvSpPr>
            <p:spPr>
              <a:xfrm>
                <a:off x="2640382" y="282029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6" name="Google Shape;15236;p88"/>
              <p:cNvSpPr/>
              <p:nvPr/>
            </p:nvSpPr>
            <p:spPr>
              <a:xfrm>
                <a:off x="2640382" y="276656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7" name="Google Shape;15237;p88"/>
              <p:cNvSpPr/>
              <p:nvPr/>
            </p:nvSpPr>
            <p:spPr>
              <a:xfrm>
                <a:off x="263985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8" name="Google Shape;15238;p88"/>
              <p:cNvSpPr/>
              <p:nvPr/>
            </p:nvSpPr>
            <p:spPr>
              <a:xfrm>
                <a:off x="2640382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9" name="Google Shape;15239;p88"/>
              <p:cNvSpPr/>
              <p:nvPr/>
            </p:nvSpPr>
            <p:spPr>
              <a:xfrm>
                <a:off x="258610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0" name="Google Shape;15240;p88"/>
              <p:cNvSpPr/>
              <p:nvPr/>
            </p:nvSpPr>
            <p:spPr>
              <a:xfrm>
                <a:off x="258664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1" name="Google Shape;15241;p88"/>
              <p:cNvSpPr/>
              <p:nvPr/>
            </p:nvSpPr>
            <p:spPr>
              <a:xfrm>
                <a:off x="258664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2" name="Google Shape;15242;p88"/>
              <p:cNvSpPr/>
              <p:nvPr/>
            </p:nvSpPr>
            <p:spPr>
              <a:xfrm>
                <a:off x="258664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3" name="Google Shape;15243;p88"/>
              <p:cNvSpPr/>
              <p:nvPr/>
            </p:nvSpPr>
            <p:spPr>
              <a:xfrm>
                <a:off x="258610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4" name="Google Shape;15244;p88"/>
              <p:cNvSpPr/>
              <p:nvPr/>
            </p:nvSpPr>
            <p:spPr>
              <a:xfrm>
                <a:off x="258664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5" name="Google Shape;15245;p88"/>
              <p:cNvSpPr/>
              <p:nvPr/>
            </p:nvSpPr>
            <p:spPr>
              <a:xfrm>
                <a:off x="2532370" y="3249541"/>
                <a:ext cx="54824" cy="54824"/>
              </a:xfrm>
              <a:custGeom>
                <a:rect b="b" l="l" r="r" t="t"/>
                <a:pathLst>
                  <a:path extrusionOk="0" h="3520" w="3520">
                    <a:moveTo>
                      <a:pt x="1" y="1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6" name="Google Shape;15246;p88"/>
              <p:cNvSpPr/>
              <p:nvPr/>
            </p:nvSpPr>
            <p:spPr>
              <a:xfrm>
                <a:off x="253291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7" name="Google Shape;15247;p88"/>
              <p:cNvSpPr/>
              <p:nvPr/>
            </p:nvSpPr>
            <p:spPr>
              <a:xfrm>
                <a:off x="253291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8" name="Google Shape;15248;p88"/>
              <p:cNvSpPr/>
              <p:nvPr/>
            </p:nvSpPr>
            <p:spPr>
              <a:xfrm>
                <a:off x="253291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9" name="Google Shape;15249;p88"/>
              <p:cNvSpPr/>
              <p:nvPr/>
            </p:nvSpPr>
            <p:spPr>
              <a:xfrm>
                <a:off x="2532370" y="2604860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0" name="Google Shape;15250;p88"/>
              <p:cNvSpPr/>
              <p:nvPr/>
            </p:nvSpPr>
            <p:spPr>
              <a:xfrm>
                <a:off x="253291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1" name="Google Shape;15251;p88"/>
              <p:cNvSpPr/>
              <p:nvPr/>
            </p:nvSpPr>
            <p:spPr>
              <a:xfrm>
                <a:off x="247868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2" name="Google Shape;15252;p88"/>
              <p:cNvSpPr/>
              <p:nvPr/>
            </p:nvSpPr>
            <p:spPr>
              <a:xfrm>
                <a:off x="247921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3" name="Google Shape;15253;p88"/>
              <p:cNvSpPr/>
              <p:nvPr/>
            </p:nvSpPr>
            <p:spPr>
              <a:xfrm>
                <a:off x="247921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4" name="Google Shape;15254;p88"/>
              <p:cNvSpPr/>
              <p:nvPr/>
            </p:nvSpPr>
            <p:spPr>
              <a:xfrm>
                <a:off x="247921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5" name="Google Shape;15255;p88"/>
              <p:cNvSpPr/>
              <p:nvPr/>
            </p:nvSpPr>
            <p:spPr>
              <a:xfrm>
                <a:off x="247868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6" name="Google Shape;15256;p88"/>
              <p:cNvSpPr/>
              <p:nvPr/>
            </p:nvSpPr>
            <p:spPr>
              <a:xfrm>
                <a:off x="247921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7" name="Google Shape;15257;p88"/>
              <p:cNvSpPr/>
              <p:nvPr/>
            </p:nvSpPr>
            <p:spPr>
              <a:xfrm>
                <a:off x="2424949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8" name="Google Shape;15258;p88"/>
              <p:cNvSpPr/>
              <p:nvPr/>
            </p:nvSpPr>
            <p:spPr>
              <a:xfrm>
                <a:off x="242547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9" name="Google Shape;15259;p88"/>
              <p:cNvSpPr/>
              <p:nvPr/>
            </p:nvSpPr>
            <p:spPr>
              <a:xfrm>
                <a:off x="242547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0" name="Google Shape;15260;p88"/>
              <p:cNvSpPr/>
              <p:nvPr/>
            </p:nvSpPr>
            <p:spPr>
              <a:xfrm>
                <a:off x="242547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1" name="Google Shape;15261;p88"/>
              <p:cNvSpPr/>
              <p:nvPr/>
            </p:nvSpPr>
            <p:spPr>
              <a:xfrm>
                <a:off x="2424949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2" name="Google Shape;15262;p88"/>
              <p:cNvSpPr/>
              <p:nvPr/>
            </p:nvSpPr>
            <p:spPr>
              <a:xfrm>
                <a:off x="242547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3" name="Google Shape;15263;p88"/>
              <p:cNvSpPr/>
              <p:nvPr/>
            </p:nvSpPr>
            <p:spPr>
              <a:xfrm>
                <a:off x="2371184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4" name="Google Shape;15264;p88"/>
              <p:cNvSpPr/>
              <p:nvPr/>
            </p:nvSpPr>
            <p:spPr>
              <a:xfrm>
                <a:off x="237174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5" name="Google Shape;15265;p88"/>
              <p:cNvSpPr/>
              <p:nvPr/>
            </p:nvSpPr>
            <p:spPr>
              <a:xfrm>
                <a:off x="237174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6" name="Google Shape;15266;p88"/>
              <p:cNvSpPr/>
              <p:nvPr/>
            </p:nvSpPr>
            <p:spPr>
              <a:xfrm>
                <a:off x="237174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7" name="Google Shape;15267;p88"/>
              <p:cNvSpPr/>
              <p:nvPr/>
            </p:nvSpPr>
            <p:spPr>
              <a:xfrm>
                <a:off x="2371184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8" name="Google Shape;15268;p88"/>
              <p:cNvSpPr/>
              <p:nvPr/>
            </p:nvSpPr>
            <p:spPr>
              <a:xfrm>
                <a:off x="237174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9" name="Google Shape;15269;p88"/>
              <p:cNvSpPr/>
              <p:nvPr/>
            </p:nvSpPr>
            <p:spPr>
              <a:xfrm>
                <a:off x="231751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0" name="Google Shape;15270;p88"/>
              <p:cNvSpPr/>
              <p:nvPr/>
            </p:nvSpPr>
            <p:spPr>
              <a:xfrm>
                <a:off x="231804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1" name="Google Shape;15271;p88"/>
              <p:cNvSpPr/>
              <p:nvPr/>
            </p:nvSpPr>
            <p:spPr>
              <a:xfrm>
                <a:off x="231804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2" name="Google Shape;15272;p88"/>
              <p:cNvSpPr/>
              <p:nvPr/>
            </p:nvSpPr>
            <p:spPr>
              <a:xfrm>
                <a:off x="231804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3" name="Google Shape;15273;p88"/>
              <p:cNvSpPr/>
              <p:nvPr/>
            </p:nvSpPr>
            <p:spPr>
              <a:xfrm>
                <a:off x="231751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4" name="Google Shape;15274;p88"/>
              <p:cNvSpPr/>
              <p:nvPr/>
            </p:nvSpPr>
            <p:spPr>
              <a:xfrm>
                <a:off x="231804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5" name="Google Shape;15275;p88"/>
              <p:cNvSpPr/>
              <p:nvPr/>
            </p:nvSpPr>
            <p:spPr>
              <a:xfrm>
                <a:off x="2263748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6" name="Google Shape;15276;p88"/>
              <p:cNvSpPr/>
              <p:nvPr/>
            </p:nvSpPr>
            <p:spPr>
              <a:xfrm>
                <a:off x="226430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7" name="Google Shape;15277;p88"/>
              <p:cNvSpPr/>
              <p:nvPr/>
            </p:nvSpPr>
            <p:spPr>
              <a:xfrm>
                <a:off x="226430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8" name="Google Shape;15278;p88"/>
              <p:cNvSpPr/>
              <p:nvPr/>
            </p:nvSpPr>
            <p:spPr>
              <a:xfrm>
                <a:off x="2264308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9" name="Google Shape;15279;p88"/>
              <p:cNvSpPr/>
              <p:nvPr/>
            </p:nvSpPr>
            <p:spPr>
              <a:xfrm>
                <a:off x="2263748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0" name="Google Shape;15280;p88"/>
              <p:cNvSpPr/>
              <p:nvPr/>
            </p:nvSpPr>
            <p:spPr>
              <a:xfrm>
                <a:off x="226430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1" name="Google Shape;15281;p88"/>
              <p:cNvSpPr/>
              <p:nvPr/>
            </p:nvSpPr>
            <p:spPr>
              <a:xfrm>
                <a:off x="221007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2" name="Google Shape;15282;p88"/>
              <p:cNvSpPr/>
              <p:nvPr/>
            </p:nvSpPr>
            <p:spPr>
              <a:xfrm>
                <a:off x="221062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3" name="Google Shape;15283;p88"/>
              <p:cNvSpPr/>
              <p:nvPr/>
            </p:nvSpPr>
            <p:spPr>
              <a:xfrm>
                <a:off x="2210621" y="308890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4" name="Google Shape;15284;p88"/>
              <p:cNvSpPr/>
              <p:nvPr/>
            </p:nvSpPr>
            <p:spPr>
              <a:xfrm>
                <a:off x="221062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5" name="Google Shape;15285;p88"/>
              <p:cNvSpPr/>
              <p:nvPr/>
            </p:nvSpPr>
            <p:spPr>
              <a:xfrm>
                <a:off x="221007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6" name="Google Shape;15286;p88"/>
              <p:cNvSpPr/>
              <p:nvPr/>
            </p:nvSpPr>
            <p:spPr>
              <a:xfrm>
                <a:off x="221062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7" name="Google Shape;15287;p88"/>
              <p:cNvSpPr/>
              <p:nvPr/>
            </p:nvSpPr>
            <p:spPr>
              <a:xfrm>
                <a:off x="215634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8" name="Google Shape;15288;p88"/>
              <p:cNvSpPr/>
              <p:nvPr/>
            </p:nvSpPr>
            <p:spPr>
              <a:xfrm>
                <a:off x="2156872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9" name="Google Shape;15289;p88"/>
              <p:cNvSpPr/>
              <p:nvPr/>
            </p:nvSpPr>
            <p:spPr>
              <a:xfrm>
                <a:off x="2156872" y="303521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0" name="Google Shape;15290;p88"/>
              <p:cNvSpPr/>
              <p:nvPr/>
            </p:nvSpPr>
            <p:spPr>
              <a:xfrm>
                <a:off x="2156872" y="298147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1" name="Google Shape;15291;p88"/>
              <p:cNvSpPr/>
              <p:nvPr/>
            </p:nvSpPr>
            <p:spPr>
              <a:xfrm>
                <a:off x="2156872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2" name="Google Shape;15292;p88"/>
              <p:cNvSpPr/>
              <p:nvPr/>
            </p:nvSpPr>
            <p:spPr>
              <a:xfrm>
                <a:off x="2156872" y="287405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3" name="Google Shape;15293;p88"/>
              <p:cNvSpPr/>
              <p:nvPr/>
            </p:nvSpPr>
            <p:spPr>
              <a:xfrm>
                <a:off x="2156872" y="282029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4" name="Google Shape;15294;p88"/>
              <p:cNvSpPr/>
              <p:nvPr/>
            </p:nvSpPr>
            <p:spPr>
              <a:xfrm>
                <a:off x="2156872" y="276656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5" name="Google Shape;15295;p88"/>
              <p:cNvSpPr/>
              <p:nvPr/>
            </p:nvSpPr>
            <p:spPr>
              <a:xfrm>
                <a:off x="215634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6" name="Google Shape;15296;p88"/>
              <p:cNvSpPr/>
              <p:nvPr/>
            </p:nvSpPr>
            <p:spPr>
              <a:xfrm>
                <a:off x="2156872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7" name="Google Shape;15297;p88"/>
              <p:cNvSpPr/>
              <p:nvPr/>
            </p:nvSpPr>
            <p:spPr>
              <a:xfrm>
                <a:off x="210259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8" name="Google Shape;15298;p88"/>
              <p:cNvSpPr/>
              <p:nvPr/>
            </p:nvSpPr>
            <p:spPr>
              <a:xfrm>
                <a:off x="210313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9" name="Google Shape;15299;p88"/>
              <p:cNvSpPr/>
              <p:nvPr/>
            </p:nvSpPr>
            <p:spPr>
              <a:xfrm>
                <a:off x="210313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0" name="Google Shape;15300;p88"/>
              <p:cNvSpPr/>
              <p:nvPr/>
            </p:nvSpPr>
            <p:spPr>
              <a:xfrm>
                <a:off x="210313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1" name="Google Shape;15301;p88"/>
              <p:cNvSpPr/>
              <p:nvPr/>
            </p:nvSpPr>
            <p:spPr>
              <a:xfrm>
                <a:off x="210259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2" name="Google Shape;15302;p88"/>
              <p:cNvSpPr/>
              <p:nvPr/>
            </p:nvSpPr>
            <p:spPr>
              <a:xfrm>
                <a:off x="210313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3" name="Google Shape;15303;p88"/>
              <p:cNvSpPr/>
              <p:nvPr/>
            </p:nvSpPr>
            <p:spPr>
              <a:xfrm>
                <a:off x="204890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4" name="Google Shape;15304;p88"/>
              <p:cNvSpPr/>
              <p:nvPr/>
            </p:nvSpPr>
            <p:spPr>
              <a:xfrm>
                <a:off x="204945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5" name="Google Shape;15305;p88"/>
              <p:cNvSpPr/>
              <p:nvPr/>
            </p:nvSpPr>
            <p:spPr>
              <a:xfrm>
                <a:off x="2049451" y="314264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6" name="Google Shape;15306;p88"/>
              <p:cNvSpPr/>
              <p:nvPr/>
            </p:nvSpPr>
            <p:spPr>
              <a:xfrm>
                <a:off x="2049451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7" name="Google Shape;15307;p88"/>
              <p:cNvSpPr/>
              <p:nvPr/>
            </p:nvSpPr>
            <p:spPr>
              <a:xfrm>
                <a:off x="204945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8" name="Google Shape;15308;p88"/>
              <p:cNvSpPr/>
              <p:nvPr/>
            </p:nvSpPr>
            <p:spPr>
              <a:xfrm>
                <a:off x="204890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9" name="Google Shape;15309;p88"/>
              <p:cNvSpPr/>
              <p:nvPr/>
            </p:nvSpPr>
            <p:spPr>
              <a:xfrm>
                <a:off x="204945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0" name="Google Shape;15310;p88"/>
              <p:cNvSpPr/>
              <p:nvPr/>
            </p:nvSpPr>
            <p:spPr>
              <a:xfrm>
                <a:off x="1995157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1" name="Google Shape;15311;p88"/>
              <p:cNvSpPr/>
              <p:nvPr/>
            </p:nvSpPr>
            <p:spPr>
              <a:xfrm>
                <a:off x="199571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2" name="Google Shape;15312;p88"/>
              <p:cNvSpPr/>
              <p:nvPr/>
            </p:nvSpPr>
            <p:spPr>
              <a:xfrm>
                <a:off x="199515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3" name="Google Shape;15313;p88"/>
              <p:cNvSpPr/>
              <p:nvPr/>
            </p:nvSpPr>
            <p:spPr>
              <a:xfrm>
                <a:off x="199571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4" name="Google Shape;15314;p88"/>
              <p:cNvSpPr/>
              <p:nvPr/>
            </p:nvSpPr>
            <p:spPr>
              <a:xfrm>
                <a:off x="199571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5" name="Google Shape;15315;p88"/>
              <p:cNvSpPr/>
              <p:nvPr/>
            </p:nvSpPr>
            <p:spPr>
              <a:xfrm>
                <a:off x="199571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6" name="Google Shape;15316;p88"/>
              <p:cNvSpPr/>
              <p:nvPr/>
            </p:nvSpPr>
            <p:spPr>
              <a:xfrm>
                <a:off x="199571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7" name="Google Shape;15317;p88"/>
              <p:cNvSpPr/>
              <p:nvPr/>
            </p:nvSpPr>
            <p:spPr>
              <a:xfrm>
                <a:off x="199571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8" name="Google Shape;15318;p88"/>
              <p:cNvSpPr/>
              <p:nvPr/>
            </p:nvSpPr>
            <p:spPr>
              <a:xfrm>
                <a:off x="199571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9" name="Google Shape;15319;p88"/>
              <p:cNvSpPr/>
              <p:nvPr/>
            </p:nvSpPr>
            <p:spPr>
              <a:xfrm>
                <a:off x="1941423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0" name="Google Shape;15320;p88"/>
              <p:cNvSpPr/>
              <p:nvPr/>
            </p:nvSpPr>
            <p:spPr>
              <a:xfrm>
                <a:off x="1941953" y="3196321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1" name="Google Shape;15321;p88"/>
              <p:cNvSpPr/>
              <p:nvPr/>
            </p:nvSpPr>
            <p:spPr>
              <a:xfrm>
                <a:off x="1941423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2" name="Google Shape;15322;p88"/>
              <p:cNvSpPr/>
              <p:nvPr/>
            </p:nvSpPr>
            <p:spPr>
              <a:xfrm>
                <a:off x="194195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3" name="Google Shape;15323;p88"/>
              <p:cNvSpPr/>
              <p:nvPr/>
            </p:nvSpPr>
            <p:spPr>
              <a:xfrm>
                <a:off x="1941953" y="292773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4" name="Google Shape;15324;p88"/>
              <p:cNvSpPr/>
              <p:nvPr/>
            </p:nvSpPr>
            <p:spPr>
              <a:xfrm>
                <a:off x="194195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5" name="Google Shape;15325;p88"/>
              <p:cNvSpPr/>
              <p:nvPr/>
            </p:nvSpPr>
            <p:spPr>
              <a:xfrm>
                <a:off x="1941953" y="2659124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6" name="Google Shape;15326;p88"/>
              <p:cNvSpPr/>
              <p:nvPr/>
            </p:nvSpPr>
            <p:spPr>
              <a:xfrm>
                <a:off x="1888281" y="314264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7" name="Google Shape;15327;p88"/>
              <p:cNvSpPr/>
              <p:nvPr/>
            </p:nvSpPr>
            <p:spPr>
              <a:xfrm>
                <a:off x="1887752" y="3088355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8" name="Google Shape;15328;p88"/>
              <p:cNvSpPr/>
              <p:nvPr/>
            </p:nvSpPr>
            <p:spPr>
              <a:xfrm>
                <a:off x="1888281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9" name="Google Shape;15329;p88"/>
              <p:cNvSpPr/>
              <p:nvPr/>
            </p:nvSpPr>
            <p:spPr>
              <a:xfrm>
                <a:off x="1888281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0" name="Google Shape;15330;p88"/>
              <p:cNvSpPr/>
              <p:nvPr/>
            </p:nvSpPr>
            <p:spPr>
              <a:xfrm>
                <a:off x="1888281" y="2712857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1" name="Google Shape;15331;p88"/>
              <p:cNvSpPr/>
              <p:nvPr/>
            </p:nvSpPr>
            <p:spPr>
              <a:xfrm>
                <a:off x="183398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2" name="Google Shape;15332;p88"/>
              <p:cNvSpPr/>
              <p:nvPr/>
            </p:nvSpPr>
            <p:spPr>
              <a:xfrm>
                <a:off x="183454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3" name="Google Shape;15333;p88"/>
              <p:cNvSpPr/>
              <p:nvPr/>
            </p:nvSpPr>
            <p:spPr>
              <a:xfrm>
                <a:off x="1833987" y="3034684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4" name="Google Shape;15334;p88"/>
              <p:cNvSpPr/>
              <p:nvPr/>
            </p:nvSpPr>
            <p:spPr>
              <a:xfrm>
                <a:off x="1834548" y="303521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5" name="Google Shape;15335;p88"/>
              <p:cNvSpPr/>
              <p:nvPr/>
            </p:nvSpPr>
            <p:spPr>
              <a:xfrm>
                <a:off x="1833987" y="2980919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6" name="Google Shape;15336;p88"/>
              <p:cNvSpPr/>
              <p:nvPr/>
            </p:nvSpPr>
            <p:spPr>
              <a:xfrm>
                <a:off x="183454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7" name="Google Shape;15337;p88"/>
              <p:cNvSpPr/>
              <p:nvPr/>
            </p:nvSpPr>
            <p:spPr>
              <a:xfrm>
                <a:off x="1833987" y="292718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8" name="Google Shape;15338;p88"/>
              <p:cNvSpPr/>
              <p:nvPr/>
            </p:nvSpPr>
            <p:spPr>
              <a:xfrm>
                <a:off x="183454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9" name="Google Shape;15339;p88"/>
              <p:cNvSpPr/>
              <p:nvPr/>
            </p:nvSpPr>
            <p:spPr>
              <a:xfrm>
                <a:off x="1833987" y="287349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0" name="Google Shape;15340;p88"/>
              <p:cNvSpPr/>
              <p:nvPr/>
            </p:nvSpPr>
            <p:spPr>
              <a:xfrm>
                <a:off x="183454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1" name="Google Shape;15341;p88"/>
              <p:cNvSpPr/>
              <p:nvPr/>
            </p:nvSpPr>
            <p:spPr>
              <a:xfrm>
                <a:off x="1833987" y="281976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2" name="Google Shape;15342;p88"/>
              <p:cNvSpPr/>
              <p:nvPr/>
            </p:nvSpPr>
            <p:spPr>
              <a:xfrm>
                <a:off x="1834548" y="282029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3" name="Google Shape;15343;p88"/>
              <p:cNvSpPr/>
              <p:nvPr/>
            </p:nvSpPr>
            <p:spPr>
              <a:xfrm>
                <a:off x="1833987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4" name="Google Shape;15344;p88"/>
              <p:cNvSpPr/>
              <p:nvPr/>
            </p:nvSpPr>
            <p:spPr>
              <a:xfrm>
                <a:off x="183454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345" name="Google Shape;15345;p88"/>
          <p:cNvGrpSpPr/>
          <p:nvPr/>
        </p:nvGrpSpPr>
        <p:grpSpPr>
          <a:xfrm>
            <a:off x="3338952" y="1137790"/>
            <a:ext cx="1021829" cy="860691"/>
            <a:chOff x="3338952" y="1290190"/>
            <a:chExt cx="1021829" cy="860691"/>
          </a:xfrm>
        </p:grpSpPr>
        <p:sp>
          <p:nvSpPr>
            <p:cNvPr id="15346" name="Google Shape;15346;p88"/>
            <p:cNvSpPr/>
            <p:nvPr/>
          </p:nvSpPr>
          <p:spPr>
            <a:xfrm>
              <a:off x="425223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7" name="Google Shape;15347;p88"/>
            <p:cNvSpPr/>
            <p:nvPr/>
          </p:nvSpPr>
          <p:spPr>
            <a:xfrm>
              <a:off x="425223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8" name="Google Shape;15348;p88"/>
            <p:cNvSpPr/>
            <p:nvPr/>
          </p:nvSpPr>
          <p:spPr>
            <a:xfrm>
              <a:off x="425223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9" name="Google Shape;15349;p88"/>
            <p:cNvSpPr/>
            <p:nvPr/>
          </p:nvSpPr>
          <p:spPr>
            <a:xfrm>
              <a:off x="425278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0" name="Google Shape;15350;p88"/>
            <p:cNvSpPr/>
            <p:nvPr/>
          </p:nvSpPr>
          <p:spPr>
            <a:xfrm>
              <a:off x="419850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1" name="Google Shape;15351;p88"/>
            <p:cNvSpPr/>
            <p:nvPr/>
          </p:nvSpPr>
          <p:spPr>
            <a:xfrm>
              <a:off x="419850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2" name="Google Shape;15352;p88"/>
            <p:cNvSpPr/>
            <p:nvPr/>
          </p:nvSpPr>
          <p:spPr>
            <a:xfrm>
              <a:off x="4199035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3" name="Google Shape;15353;p88"/>
            <p:cNvSpPr/>
            <p:nvPr/>
          </p:nvSpPr>
          <p:spPr>
            <a:xfrm>
              <a:off x="419850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4" name="Google Shape;15354;p88"/>
            <p:cNvSpPr/>
            <p:nvPr/>
          </p:nvSpPr>
          <p:spPr>
            <a:xfrm>
              <a:off x="4199035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5" name="Google Shape;15355;p88"/>
            <p:cNvSpPr/>
            <p:nvPr/>
          </p:nvSpPr>
          <p:spPr>
            <a:xfrm>
              <a:off x="419850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6" name="Google Shape;15356;p88"/>
            <p:cNvSpPr/>
            <p:nvPr/>
          </p:nvSpPr>
          <p:spPr>
            <a:xfrm>
              <a:off x="4199035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7" name="Google Shape;15357;p88"/>
            <p:cNvSpPr/>
            <p:nvPr/>
          </p:nvSpPr>
          <p:spPr>
            <a:xfrm>
              <a:off x="419850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8" name="Google Shape;15358;p88"/>
            <p:cNvSpPr/>
            <p:nvPr/>
          </p:nvSpPr>
          <p:spPr>
            <a:xfrm>
              <a:off x="4199035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9" name="Google Shape;15359;p88"/>
            <p:cNvSpPr/>
            <p:nvPr/>
          </p:nvSpPr>
          <p:spPr>
            <a:xfrm>
              <a:off x="419850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0" name="Google Shape;15360;p88"/>
            <p:cNvSpPr/>
            <p:nvPr/>
          </p:nvSpPr>
          <p:spPr>
            <a:xfrm>
              <a:off x="4199035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1" name="Google Shape;15361;p88"/>
            <p:cNvSpPr/>
            <p:nvPr/>
          </p:nvSpPr>
          <p:spPr>
            <a:xfrm>
              <a:off x="4144818" y="204230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2" name="Google Shape;15362;p88"/>
            <p:cNvSpPr/>
            <p:nvPr/>
          </p:nvSpPr>
          <p:spPr>
            <a:xfrm>
              <a:off x="4144818" y="1988604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1"/>
                  </a:moveTo>
                  <a:lnTo>
                    <a:pt x="0" y="3519"/>
                  </a:lnTo>
                  <a:lnTo>
                    <a:pt x="3516" y="3519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3" name="Google Shape;15363;p88"/>
            <p:cNvSpPr/>
            <p:nvPr/>
          </p:nvSpPr>
          <p:spPr>
            <a:xfrm>
              <a:off x="4145348" y="1989165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4" name="Google Shape;15364;p88"/>
            <p:cNvSpPr/>
            <p:nvPr/>
          </p:nvSpPr>
          <p:spPr>
            <a:xfrm>
              <a:off x="4144818" y="1934871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5" name="Google Shape;15365;p88"/>
            <p:cNvSpPr/>
            <p:nvPr/>
          </p:nvSpPr>
          <p:spPr>
            <a:xfrm>
              <a:off x="4145348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6" name="Google Shape;15366;p88"/>
            <p:cNvSpPr/>
            <p:nvPr/>
          </p:nvSpPr>
          <p:spPr>
            <a:xfrm>
              <a:off x="414481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7" name="Google Shape;15367;p88"/>
            <p:cNvSpPr/>
            <p:nvPr/>
          </p:nvSpPr>
          <p:spPr>
            <a:xfrm>
              <a:off x="4145348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8" name="Google Shape;15368;p88"/>
            <p:cNvSpPr/>
            <p:nvPr/>
          </p:nvSpPr>
          <p:spPr>
            <a:xfrm>
              <a:off x="414481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9" name="Google Shape;15369;p88"/>
            <p:cNvSpPr/>
            <p:nvPr/>
          </p:nvSpPr>
          <p:spPr>
            <a:xfrm>
              <a:off x="4145348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0" name="Google Shape;15370;p88"/>
            <p:cNvSpPr/>
            <p:nvPr/>
          </p:nvSpPr>
          <p:spPr>
            <a:xfrm>
              <a:off x="414481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1" name="Google Shape;15371;p88"/>
            <p:cNvSpPr/>
            <p:nvPr/>
          </p:nvSpPr>
          <p:spPr>
            <a:xfrm>
              <a:off x="4145348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2" name="Google Shape;15372;p88"/>
            <p:cNvSpPr/>
            <p:nvPr/>
          </p:nvSpPr>
          <p:spPr>
            <a:xfrm>
              <a:off x="414481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3" name="Google Shape;15373;p88"/>
            <p:cNvSpPr/>
            <p:nvPr/>
          </p:nvSpPr>
          <p:spPr>
            <a:xfrm>
              <a:off x="414481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4" name="Google Shape;15374;p88"/>
            <p:cNvSpPr/>
            <p:nvPr/>
          </p:nvSpPr>
          <p:spPr>
            <a:xfrm>
              <a:off x="4145348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5" name="Google Shape;15375;p88"/>
            <p:cNvSpPr/>
            <p:nvPr/>
          </p:nvSpPr>
          <p:spPr>
            <a:xfrm>
              <a:off x="414481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6" y="35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6" name="Google Shape;15376;p88"/>
            <p:cNvSpPr/>
            <p:nvPr/>
          </p:nvSpPr>
          <p:spPr>
            <a:xfrm>
              <a:off x="4145348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7" name="Google Shape;15377;p88"/>
            <p:cNvSpPr/>
            <p:nvPr/>
          </p:nvSpPr>
          <p:spPr>
            <a:xfrm>
              <a:off x="409106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8" name="Google Shape;15378;p88"/>
            <p:cNvSpPr/>
            <p:nvPr/>
          </p:nvSpPr>
          <p:spPr>
            <a:xfrm>
              <a:off x="409106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9" name="Google Shape;15379;p88"/>
            <p:cNvSpPr/>
            <p:nvPr/>
          </p:nvSpPr>
          <p:spPr>
            <a:xfrm>
              <a:off x="4091614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0" name="Google Shape;15380;p88"/>
            <p:cNvSpPr/>
            <p:nvPr/>
          </p:nvSpPr>
          <p:spPr>
            <a:xfrm>
              <a:off x="409106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1" name="Google Shape;15381;p88"/>
            <p:cNvSpPr/>
            <p:nvPr/>
          </p:nvSpPr>
          <p:spPr>
            <a:xfrm>
              <a:off x="409161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2" name="Google Shape;15382;p88"/>
            <p:cNvSpPr/>
            <p:nvPr/>
          </p:nvSpPr>
          <p:spPr>
            <a:xfrm>
              <a:off x="409106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3" name="Google Shape;15383;p88"/>
            <p:cNvSpPr/>
            <p:nvPr/>
          </p:nvSpPr>
          <p:spPr>
            <a:xfrm>
              <a:off x="4091614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4" name="Google Shape;15384;p88"/>
            <p:cNvSpPr/>
            <p:nvPr/>
          </p:nvSpPr>
          <p:spPr>
            <a:xfrm>
              <a:off x="4091069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5" name="Google Shape;15385;p88"/>
            <p:cNvSpPr/>
            <p:nvPr/>
          </p:nvSpPr>
          <p:spPr>
            <a:xfrm>
              <a:off x="4091614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6" name="Google Shape;15386;p88"/>
            <p:cNvSpPr/>
            <p:nvPr/>
          </p:nvSpPr>
          <p:spPr>
            <a:xfrm>
              <a:off x="409106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7" name="Google Shape;15387;p88"/>
            <p:cNvSpPr/>
            <p:nvPr/>
          </p:nvSpPr>
          <p:spPr>
            <a:xfrm>
              <a:off x="4091069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8" name="Google Shape;15388;p88"/>
            <p:cNvSpPr/>
            <p:nvPr/>
          </p:nvSpPr>
          <p:spPr>
            <a:xfrm>
              <a:off x="4091614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9" name="Google Shape;15389;p88"/>
            <p:cNvSpPr/>
            <p:nvPr/>
          </p:nvSpPr>
          <p:spPr>
            <a:xfrm>
              <a:off x="4091069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0" name="Google Shape;15390;p88"/>
            <p:cNvSpPr/>
            <p:nvPr/>
          </p:nvSpPr>
          <p:spPr>
            <a:xfrm>
              <a:off x="4091069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1" name="Google Shape;15391;p88"/>
            <p:cNvSpPr/>
            <p:nvPr/>
          </p:nvSpPr>
          <p:spPr>
            <a:xfrm>
              <a:off x="4091614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2" name="Google Shape;15392;p88"/>
            <p:cNvSpPr/>
            <p:nvPr/>
          </p:nvSpPr>
          <p:spPr>
            <a:xfrm>
              <a:off x="4037335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3" name="Google Shape;15393;p88"/>
            <p:cNvSpPr/>
            <p:nvPr/>
          </p:nvSpPr>
          <p:spPr>
            <a:xfrm>
              <a:off x="4037335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4" name="Google Shape;15394;p88"/>
            <p:cNvSpPr/>
            <p:nvPr/>
          </p:nvSpPr>
          <p:spPr>
            <a:xfrm>
              <a:off x="4037335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5" name="Google Shape;15395;p88"/>
            <p:cNvSpPr/>
            <p:nvPr/>
          </p:nvSpPr>
          <p:spPr>
            <a:xfrm>
              <a:off x="4037335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6" name="Google Shape;15396;p88"/>
            <p:cNvSpPr/>
            <p:nvPr/>
          </p:nvSpPr>
          <p:spPr>
            <a:xfrm>
              <a:off x="4037880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7" name="Google Shape;15397;p88"/>
            <p:cNvSpPr/>
            <p:nvPr/>
          </p:nvSpPr>
          <p:spPr>
            <a:xfrm>
              <a:off x="4037335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8" name="Google Shape;15398;p88"/>
            <p:cNvSpPr/>
            <p:nvPr/>
          </p:nvSpPr>
          <p:spPr>
            <a:xfrm>
              <a:off x="4037880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9" name="Google Shape;15399;p88"/>
            <p:cNvSpPr/>
            <p:nvPr/>
          </p:nvSpPr>
          <p:spPr>
            <a:xfrm>
              <a:off x="4037335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0" name="Google Shape;15400;p88"/>
            <p:cNvSpPr/>
            <p:nvPr/>
          </p:nvSpPr>
          <p:spPr>
            <a:xfrm>
              <a:off x="403788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1" name="Google Shape;15401;p88"/>
            <p:cNvSpPr/>
            <p:nvPr/>
          </p:nvSpPr>
          <p:spPr>
            <a:xfrm>
              <a:off x="4037335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2" name="Google Shape;15402;p88"/>
            <p:cNvSpPr/>
            <p:nvPr/>
          </p:nvSpPr>
          <p:spPr>
            <a:xfrm>
              <a:off x="4037335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3" name="Google Shape;15403;p88"/>
            <p:cNvSpPr/>
            <p:nvPr/>
          </p:nvSpPr>
          <p:spPr>
            <a:xfrm>
              <a:off x="403788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4" name="Google Shape;15404;p88"/>
            <p:cNvSpPr/>
            <p:nvPr/>
          </p:nvSpPr>
          <p:spPr>
            <a:xfrm>
              <a:off x="4037335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5" name="Google Shape;15405;p88"/>
            <p:cNvSpPr/>
            <p:nvPr/>
          </p:nvSpPr>
          <p:spPr>
            <a:xfrm>
              <a:off x="4037880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6" name="Google Shape;15406;p88"/>
            <p:cNvSpPr/>
            <p:nvPr/>
          </p:nvSpPr>
          <p:spPr>
            <a:xfrm>
              <a:off x="398364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7" name="Google Shape;15407;p88"/>
            <p:cNvSpPr/>
            <p:nvPr/>
          </p:nvSpPr>
          <p:spPr>
            <a:xfrm>
              <a:off x="398364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8" name="Google Shape;15408;p88"/>
            <p:cNvSpPr/>
            <p:nvPr/>
          </p:nvSpPr>
          <p:spPr>
            <a:xfrm>
              <a:off x="3984178" y="1827979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9" name="Google Shape;15409;p88"/>
            <p:cNvSpPr/>
            <p:nvPr/>
          </p:nvSpPr>
          <p:spPr>
            <a:xfrm>
              <a:off x="398364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0" name="Google Shape;15410;p88"/>
            <p:cNvSpPr/>
            <p:nvPr/>
          </p:nvSpPr>
          <p:spPr>
            <a:xfrm>
              <a:off x="3984178" y="177424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1" name="Google Shape;15411;p88"/>
            <p:cNvSpPr/>
            <p:nvPr/>
          </p:nvSpPr>
          <p:spPr>
            <a:xfrm>
              <a:off x="398364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2" name="Google Shape;15412;p88"/>
            <p:cNvSpPr/>
            <p:nvPr/>
          </p:nvSpPr>
          <p:spPr>
            <a:xfrm>
              <a:off x="3984178" y="1720512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3" name="Google Shape;15413;p88"/>
            <p:cNvSpPr/>
            <p:nvPr/>
          </p:nvSpPr>
          <p:spPr>
            <a:xfrm>
              <a:off x="398364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4" name="Google Shape;15414;p88"/>
            <p:cNvSpPr/>
            <p:nvPr/>
          </p:nvSpPr>
          <p:spPr>
            <a:xfrm>
              <a:off x="3984178" y="1666809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5" name="Google Shape;15415;p88"/>
            <p:cNvSpPr/>
            <p:nvPr/>
          </p:nvSpPr>
          <p:spPr>
            <a:xfrm>
              <a:off x="398364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6" name="Google Shape;15416;p88"/>
            <p:cNvSpPr/>
            <p:nvPr/>
          </p:nvSpPr>
          <p:spPr>
            <a:xfrm>
              <a:off x="3984178" y="1613075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7" name="Google Shape;15417;p88"/>
            <p:cNvSpPr/>
            <p:nvPr/>
          </p:nvSpPr>
          <p:spPr>
            <a:xfrm>
              <a:off x="392991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8" name="Google Shape;15418;p88"/>
            <p:cNvSpPr/>
            <p:nvPr/>
          </p:nvSpPr>
          <p:spPr>
            <a:xfrm>
              <a:off x="392991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9" name="Google Shape;15419;p88"/>
            <p:cNvSpPr/>
            <p:nvPr/>
          </p:nvSpPr>
          <p:spPr>
            <a:xfrm>
              <a:off x="392991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0" name="Google Shape;15420;p88"/>
            <p:cNvSpPr/>
            <p:nvPr/>
          </p:nvSpPr>
          <p:spPr>
            <a:xfrm>
              <a:off x="393044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1" name="Google Shape;15421;p88"/>
            <p:cNvSpPr/>
            <p:nvPr/>
          </p:nvSpPr>
          <p:spPr>
            <a:xfrm>
              <a:off x="3929915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2" name="Google Shape;15422;p88"/>
            <p:cNvSpPr/>
            <p:nvPr/>
          </p:nvSpPr>
          <p:spPr>
            <a:xfrm>
              <a:off x="3930444" y="172051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3" name="Google Shape;15423;p88"/>
            <p:cNvSpPr/>
            <p:nvPr/>
          </p:nvSpPr>
          <p:spPr>
            <a:xfrm>
              <a:off x="3929915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4" name="Google Shape;15424;p88"/>
            <p:cNvSpPr/>
            <p:nvPr/>
          </p:nvSpPr>
          <p:spPr>
            <a:xfrm>
              <a:off x="393044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5" name="Google Shape;15425;p88"/>
            <p:cNvSpPr/>
            <p:nvPr/>
          </p:nvSpPr>
          <p:spPr>
            <a:xfrm>
              <a:off x="3929915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6" name="Google Shape;15426;p88"/>
            <p:cNvSpPr/>
            <p:nvPr/>
          </p:nvSpPr>
          <p:spPr>
            <a:xfrm>
              <a:off x="387615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7" name="Google Shape;15427;p88"/>
            <p:cNvSpPr/>
            <p:nvPr/>
          </p:nvSpPr>
          <p:spPr>
            <a:xfrm>
              <a:off x="3876150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8" name="Google Shape;15428;p88"/>
            <p:cNvSpPr/>
            <p:nvPr/>
          </p:nvSpPr>
          <p:spPr>
            <a:xfrm>
              <a:off x="387615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9" name="Google Shape;15429;p88"/>
            <p:cNvSpPr/>
            <p:nvPr/>
          </p:nvSpPr>
          <p:spPr>
            <a:xfrm>
              <a:off x="387671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0" name="Google Shape;15430;p88"/>
            <p:cNvSpPr/>
            <p:nvPr/>
          </p:nvSpPr>
          <p:spPr>
            <a:xfrm>
              <a:off x="3876150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1" name="Google Shape;15431;p88"/>
            <p:cNvSpPr/>
            <p:nvPr/>
          </p:nvSpPr>
          <p:spPr>
            <a:xfrm>
              <a:off x="3876150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2" name="Google Shape;15432;p88"/>
            <p:cNvSpPr/>
            <p:nvPr/>
          </p:nvSpPr>
          <p:spPr>
            <a:xfrm>
              <a:off x="387671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3" name="Google Shape;15433;p88"/>
            <p:cNvSpPr/>
            <p:nvPr/>
          </p:nvSpPr>
          <p:spPr>
            <a:xfrm>
              <a:off x="3876150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4" name="Google Shape;15434;p88"/>
            <p:cNvSpPr/>
            <p:nvPr/>
          </p:nvSpPr>
          <p:spPr>
            <a:xfrm>
              <a:off x="382247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5" name="Google Shape;15435;p88"/>
            <p:cNvSpPr/>
            <p:nvPr/>
          </p:nvSpPr>
          <p:spPr>
            <a:xfrm>
              <a:off x="382247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6" name="Google Shape;15436;p88"/>
            <p:cNvSpPr/>
            <p:nvPr/>
          </p:nvSpPr>
          <p:spPr>
            <a:xfrm>
              <a:off x="382247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7" name="Google Shape;15437;p88"/>
            <p:cNvSpPr/>
            <p:nvPr/>
          </p:nvSpPr>
          <p:spPr>
            <a:xfrm>
              <a:off x="3823008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8" name="Google Shape;15438;p88"/>
            <p:cNvSpPr/>
            <p:nvPr/>
          </p:nvSpPr>
          <p:spPr>
            <a:xfrm>
              <a:off x="382247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9" name="Google Shape;15439;p88"/>
            <p:cNvSpPr/>
            <p:nvPr/>
          </p:nvSpPr>
          <p:spPr>
            <a:xfrm>
              <a:off x="3823008" y="172051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0" name="Google Shape;15440;p88"/>
            <p:cNvSpPr/>
            <p:nvPr/>
          </p:nvSpPr>
          <p:spPr>
            <a:xfrm>
              <a:off x="382247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1" name="Google Shape;15441;p88"/>
            <p:cNvSpPr/>
            <p:nvPr/>
          </p:nvSpPr>
          <p:spPr>
            <a:xfrm>
              <a:off x="3823008" y="166680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2" name="Google Shape;15442;p88"/>
            <p:cNvSpPr/>
            <p:nvPr/>
          </p:nvSpPr>
          <p:spPr>
            <a:xfrm>
              <a:off x="382247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3" name="Google Shape;15443;p88"/>
            <p:cNvSpPr/>
            <p:nvPr/>
          </p:nvSpPr>
          <p:spPr>
            <a:xfrm>
              <a:off x="3768713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4" name="Google Shape;15444;p88"/>
            <p:cNvSpPr/>
            <p:nvPr/>
          </p:nvSpPr>
          <p:spPr>
            <a:xfrm>
              <a:off x="3768713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5" name="Google Shape;15445;p88"/>
            <p:cNvSpPr/>
            <p:nvPr/>
          </p:nvSpPr>
          <p:spPr>
            <a:xfrm>
              <a:off x="3768713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6" name="Google Shape;15446;p88"/>
            <p:cNvSpPr/>
            <p:nvPr/>
          </p:nvSpPr>
          <p:spPr>
            <a:xfrm>
              <a:off x="376927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7" name="Google Shape;15447;p88"/>
            <p:cNvSpPr/>
            <p:nvPr/>
          </p:nvSpPr>
          <p:spPr>
            <a:xfrm>
              <a:off x="3768713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8" name="Google Shape;15448;p88"/>
            <p:cNvSpPr/>
            <p:nvPr/>
          </p:nvSpPr>
          <p:spPr>
            <a:xfrm>
              <a:off x="3768713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9" name="Google Shape;15449;p88"/>
            <p:cNvSpPr/>
            <p:nvPr/>
          </p:nvSpPr>
          <p:spPr>
            <a:xfrm>
              <a:off x="376927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0" name="Google Shape;15450;p88"/>
            <p:cNvSpPr/>
            <p:nvPr/>
          </p:nvSpPr>
          <p:spPr>
            <a:xfrm>
              <a:off x="3768713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1" name="Google Shape;15451;p88"/>
            <p:cNvSpPr/>
            <p:nvPr/>
          </p:nvSpPr>
          <p:spPr>
            <a:xfrm>
              <a:off x="371504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2" name="Google Shape;15452;p88"/>
            <p:cNvSpPr/>
            <p:nvPr/>
          </p:nvSpPr>
          <p:spPr>
            <a:xfrm>
              <a:off x="371504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3" name="Google Shape;15453;p88"/>
            <p:cNvSpPr/>
            <p:nvPr/>
          </p:nvSpPr>
          <p:spPr>
            <a:xfrm>
              <a:off x="371504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4" name="Google Shape;15454;p88"/>
            <p:cNvSpPr/>
            <p:nvPr/>
          </p:nvSpPr>
          <p:spPr>
            <a:xfrm>
              <a:off x="3715587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5" name="Google Shape;15455;p88"/>
            <p:cNvSpPr/>
            <p:nvPr/>
          </p:nvSpPr>
          <p:spPr>
            <a:xfrm>
              <a:off x="371504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6" name="Google Shape;15456;p88"/>
            <p:cNvSpPr/>
            <p:nvPr/>
          </p:nvSpPr>
          <p:spPr>
            <a:xfrm>
              <a:off x="3715587" y="172051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7" name="Google Shape;15457;p88"/>
            <p:cNvSpPr/>
            <p:nvPr/>
          </p:nvSpPr>
          <p:spPr>
            <a:xfrm>
              <a:off x="371504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8" name="Google Shape;15458;p88"/>
            <p:cNvSpPr/>
            <p:nvPr/>
          </p:nvSpPr>
          <p:spPr>
            <a:xfrm>
              <a:off x="3715587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9" name="Google Shape;15459;p88"/>
            <p:cNvSpPr/>
            <p:nvPr/>
          </p:nvSpPr>
          <p:spPr>
            <a:xfrm>
              <a:off x="371504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0" name="Google Shape;15460;p88"/>
            <p:cNvSpPr/>
            <p:nvPr/>
          </p:nvSpPr>
          <p:spPr>
            <a:xfrm>
              <a:off x="3661308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1" name="Google Shape;15461;p88"/>
            <p:cNvSpPr/>
            <p:nvPr/>
          </p:nvSpPr>
          <p:spPr>
            <a:xfrm>
              <a:off x="3661308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2" name="Google Shape;15462;p88"/>
            <p:cNvSpPr/>
            <p:nvPr/>
          </p:nvSpPr>
          <p:spPr>
            <a:xfrm>
              <a:off x="366183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3" name="Google Shape;15463;p88"/>
            <p:cNvSpPr/>
            <p:nvPr/>
          </p:nvSpPr>
          <p:spPr>
            <a:xfrm>
              <a:off x="3661308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4" name="Google Shape;15464;p88"/>
            <p:cNvSpPr/>
            <p:nvPr/>
          </p:nvSpPr>
          <p:spPr>
            <a:xfrm>
              <a:off x="366183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5" name="Google Shape;15465;p88"/>
            <p:cNvSpPr/>
            <p:nvPr/>
          </p:nvSpPr>
          <p:spPr>
            <a:xfrm>
              <a:off x="3661308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6" name="Google Shape;15466;p88"/>
            <p:cNvSpPr/>
            <p:nvPr/>
          </p:nvSpPr>
          <p:spPr>
            <a:xfrm>
              <a:off x="3661838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7" name="Google Shape;15467;p88"/>
            <p:cNvSpPr/>
            <p:nvPr/>
          </p:nvSpPr>
          <p:spPr>
            <a:xfrm>
              <a:off x="3661308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8" name="Google Shape;15468;p88"/>
            <p:cNvSpPr/>
            <p:nvPr/>
          </p:nvSpPr>
          <p:spPr>
            <a:xfrm>
              <a:off x="366183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9" name="Google Shape;15469;p88"/>
            <p:cNvSpPr/>
            <p:nvPr/>
          </p:nvSpPr>
          <p:spPr>
            <a:xfrm>
              <a:off x="3661308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0" name="Google Shape;15470;p88"/>
            <p:cNvSpPr/>
            <p:nvPr/>
          </p:nvSpPr>
          <p:spPr>
            <a:xfrm>
              <a:off x="366183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1" name="Google Shape;15471;p88"/>
            <p:cNvSpPr/>
            <p:nvPr/>
          </p:nvSpPr>
          <p:spPr>
            <a:xfrm>
              <a:off x="360755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2" name="Google Shape;15472;p88"/>
            <p:cNvSpPr/>
            <p:nvPr/>
          </p:nvSpPr>
          <p:spPr>
            <a:xfrm>
              <a:off x="360755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3" name="Google Shape;15473;p88"/>
            <p:cNvSpPr/>
            <p:nvPr/>
          </p:nvSpPr>
          <p:spPr>
            <a:xfrm>
              <a:off x="360755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4" name="Google Shape;15474;p88"/>
            <p:cNvSpPr/>
            <p:nvPr/>
          </p:nvSpPr>
          <p:spPr>
            <a:xfrm>
              <a:off x="360755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5" name="Google Shape;15475;p88"/>
            <p:cNvSpPr/>
            <p:nvPr/>
          </p:nvSpPr>
          <p:spPr>
            <a:xfrm>
              <a:off x="3608088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6" name="Google Shape;15476;p88"/>
            <p:cNvSpPr/>
            <p:nvPr/>
          </p:nvSpPr>
          <p:spPr>
            <a:xfrm>
              <a:off x="360755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7" name="Google Shape;15477;p88"/>
            <p:cNvSpPr/>
            <p:nvPr/>
          </p:nvSpPr>
          <p:spPr>
            <a:xfrm>
              <a:off x="360808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8" name="Google Shape;15478;p88"/>
            <p:cNvSpPr/>
            <p:nvPr/>
          </p:nvSpPr>
          <p:spPr>
            <a:xfrm>
              <a:off x="360755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9" name="Google Shape;15479;p88"/>
            <p:cNvSpPr/>
            <p:nvPr/>
          </p:nvSpPr>
          <p:spPr>
            <a:xfrm>
              <a:off x="360808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0" name="Google Shape;15480;p88"/>
            <p:cNvSpPr/>
            <p:nvPr/>
          </p:nvSpPr>
          <p:spPr>
            <a:xfrm>
              <a:off x="3607559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1" name="Google Shape;15481;p88"/>
            <p:cNvSpPr/>
            <p:nvPr/>
          </p:nvSpPr>
          <p:spPr>
            <a:xfrm>
              <a:off x="3607559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2" name="Google Shape;15482;p88"/>
            <p:cNvSpPr/>
            <p:nvPr/>
          </p:nvSpPr>
          <p:spPr>
            <a:xfrm>
              <a:off x="360808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3" name="Google Shape;15483;p88"/>
            <p:cNvSpPr/>
            <p:nvPr/>
          </p:nvSpPr>
          <p:spPr>
            <a:xfrm>
              <a:off x="3607559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4" name="Google Shape;15484;p88"/>
            <p:cNvSpPr/>
            <p:nvPr/>
          </p:nvSpPr>
          <p:spPr>
            <a:xfrm>
              <a:off x="360808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5" name="Google Shape;15485;p88"/>
            <p:cNvSpPr/>
            <p:nvPr/>
          </p:nvSpPr>
          <p:spPr>
            <a:xfrm>
              <a:off x="3553872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6" name="Google Shape;15486;p88"/>
            <p:cNvSpPr/>
            <p:nvPr/>
          </p:nvSpPr>
          <p:spPr>
            <a:xfrm>
              <a:off x="3553872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7" name="Google Shape;15487;p88"/>
            <p:cNvSpPr/>
            <p:nvPr/>
          </p:nvSpPr>
          <p:spPr>
            <a:xfrm>
              <a:off x="3553872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8" name="Google Shape;15488;p88"/>
            <p:cNvSpPr/>
            <p:nvPr/>
          </p:nvSpPr>
          <p:spPr>
            <a:xfrm>
              <a:off x="3554417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9" name="Google Shape;15489;p88"/>
            <p:cNvSpPr/>
            <p:nvPr/>
          </p:nvSpPr>
          <p:spPr>
            <a:xfrm>
              <a:off x="355387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0" name="Google Shape;15490;p88"/>
            <p:cNvSpPr/>
            <p:nvPr/>
          </p:nvSpPr>
          <p:spPr>
            <a:xfrm>
              <a:off x="3554417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1" name="Google Shape;15491;p88"/>
            <p:cNvSpPr/>
            <p:nvPr/>
          </p:nvSpPr>
          <p:spPr>
            <a:xfrm>
              <a:off x="355387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2" name="Google Shape;15492;p88"/>
            <p:cNvSpPr/>
            <p:nvPr/>
          </p:nvSpPr>
          <p:spPr>
            <a:xfrm>
              <a:off x="3554417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3" name="Google Shape;15493;p88"/>
            <p:cNvSpPr/>
            <p:nvPr/>
          </p:nvSpPr>
          <p:spPr>
            <a:xfrm>
              <a:off x="355387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4" name="Google Shape;15494;p88"/>
            <p:cNvSpPr/>
            <p:nvPr/>
          </p:nvSpPr>
          <p:spPr>
            <a:xfrm>
              <a:off x="355387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5" name="Google Shape;15495;p88"/>
            <p:cNvSpPr/>
            <p:nvPr/>
          </p:nvSpPr>
          <p:spPr>
            <a:xfrm>
              <a:off x="355387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6" name="Google Shape;15496;p88"/>
            <p:cNvSpPr/>
            <p:nvPr/>
          </p:nvSpPr>
          <p:spPr>
            <a:xfrm>
              <a:off x="355387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7" name="Google Shape;15497;p88"/>
            <p:cNvSpPr/>
            <p:nvPr/>
          </p:nvSpPr>
          <p:spPr>
            <a:xfrm>
              <a:off x="3554417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8" name="Google Shape;15498;p88"/>
            <p:cNvSpPr/>
            <p:nvPr/>
          </p:nvSpPr>
          <p:spPr>
            <a:xfrm>
              <a:off x="3500122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9" name="Google Shape;15499;p88"/>
            <p:cNvSpPr/>
            <p:nvPr/>
          </p:nvSpPr>
          <p:spPr>
            <a:xfrm>
              <a:off x="3500122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0" name="Google Shape;15500;p88"/>
            <p:cNvSpPr/>
            <p:nvPr/>
          </p:nvSpPr>
          <p:spPr>
            <a:xfrm>
              <a:off x="3500683" y="1989165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1" name="Google Shape;15501;p88"/>
            <p:cNvSpPr/>
            <p:nvPr/>
          </p:nvSpPr>
          <p:spPr>
            <a:xfrm>
              <a:off x="3500122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2" name="Google Shape;15502;p88"/>
            <p:cNvSpPr/>
            <p:nvPr/>
          </p:nvSpPr>
          <p:spPr>
            <a:xfrm>
              <a:off x="3500683" y="193541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3" name="Google Shape;15503;p88"/>
            <p:cNvSpPr/>
            <p:nvPr/>
          </p:nvSpPr>
          <p:spPr>
            <a:xfrm>
              <a:off x="3500122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4" name="Google Shape;15504;p88"/>
            <p:cNvSpPr/>
            <p:nvPr/>
          </p:nvSpPr>
          <p:spPr>
            <a:xfrm>
              <a:off x="3500683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5" name="Google Shape;15505;p88"/>
            <p:cNvSpPr/>
            <p:nvPr/>
          </p:nvSpPr>
          <p:spPr>
            <a:xfrm>
              <a:off x="3500122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6" name="Google Shape;15506;p88"/>
            <p:cNvSpPr/>
            <p:nvPr/>
          </p:nvSpPr>
          <p:spPr>
            <a:xfrm>
              <a:off x="3500683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7" name="Google Shape;15507;p88"/>
            <p:cNvSpPr/>
            <p:nvPr/>
          </p:nvSpPr>
          <p:spPr>
            <a:xfrm>
              <a:off x="3500122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8" name="Google Shape;15508;p88"/>
            <p:cNvSpPr/>
            <p:nvPr/>
          </p:nvSpPr>
          <p:spPr>
            <a:xfrm>
              <a:off x="3500683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9" name="Google Shape;15509;p88"/>
            <p:cNvSpPr/>
            <p:nvPr/>
          </p:nvSpPr>
          <p:spPr>
            <a:xfrm>
              <a:off x="3500122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0" name="Google Shape;15510;p88"/>
            <p:cNvSpPr/>
            <p:nvPr/>
          </p:nvSpPr>
          <p:spPr>
            <a:xfrm>
              <a:off x="3500122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1" name="Google Shape;15511;p88"/>
            <p:cNvSpPr/>
            <p:nvPr/>
          </p:nvSpPr>
          <p:spPr>
            <a:xfrm>
              <a:off x="3500683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2" name="Google Shape;15512;p88"/>
            <p:cNvSpPr/>
            <p:nvPr/>
          </p:nvSpPr>
          <p:spPr>
            <a:xfrm>
              <a:off x="3500122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3" name="Google Shape;15513;p88"/>
            <p:cNvSpPr/>
            <p:nvPr/>
          </p:nvSpPr>
          <p:spPr>
            <a:xfrm>
              <a:off x="3500683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4" name="Google Shape;15514;p88"/>
            <p:cNvSpPr/>
            <p:nvPr/>
          </p:nvSpPr>
          <p:spPr>
            <a:xfrm>
              <a:off x="344638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5" name="Google Shape;15515;p88"/>
            <p:cNvSpPr/>
            <p:nvPr/>
          </p:nvSpPr>
          <p:spPr>
            <a:xfrm>
              <a:off x="344638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6" name="Google Shape;15516;p88"/>
            <p:cNvSpPr/>
            <p:nvPr/>
          </p:nvSpPr>
          <p:spPr>
            <a:xfrm>
              <a:off x="3446918" y="1989165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7" name="Google Shape;15517;p88"/>
            <p:cNvSpPr/>
            <p:nvPr/>
          </p:nvSpPr>
          <p:spPr>
            <a:xfrm>
              <a:off x="344638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8" name="Google Shape;15518;p88"/>
            <p:cNvSpPr/>
            <p:nvPr/>
          </p:nvSpPr>
          <p:spPr>
            <a:xfrm>
              <a:off x="3446918" y="193541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9" name="Google Shape;15519;p88"/>
            <p:cNvSpPr/>
            <p:nvPr/>
          </p:nvSpPr>
          <p:spPr>
            <a:xfrm>
              <a:off x="344638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0" name="Google Shape;15520;p88"/>
            <p:cNvSpPr/>
            <p:nvPr/>
          </p:nvSpPr>
          <p:spPr>
            <a:xfrm>
              <a:off x="3446918" y="188166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1" name="Google Shape;15521;p88"/>
            <p:cNvSpPr/>
            <p:nvPr/>
          </p:nvSpPr>
          <p:spPr>
            <a:xfrm>
              <a:off x="344638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2" name="Google Shape;15522;p88"/>
            <p:cNvSpPr/>
            <p:nvPr/>
          </p:nvSpPr>
          <p:spPr>
            <a:xfrm>
              <a:off x="3446918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3" name="Google Shape;15523;p88"/>
            <p:cNvSpPr/>
            <p:nvPr/>
          </p:nvSpPr>
          <p:spPr>
            <a:xfrm>
              <a:off x="344638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4" name="Google Shape;15524;p88"/>
            <p:cNvSpPr/>
            <p:nvPr/>
          </p:nvSpPr>
          <p:spPr>
            <a:xfrm>
              <a:off x="3446918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5" name="Google Shape;15525;p88"/>
            <p:cNvSpPr/>
            <p:nvPr/>
          </p:nvSpPr>
          <p:spPr>
            <a:xfrm>
              <a:off x="3392686" y="204230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6" name="Google Shape;15526;p88"/>
            <p:cNvSpPr/>
            <p:nvPr/>
          </p:nvSpPr>
          <p:spPr>
            <a:xfrm>
              <a:off x="3392686" y="1988604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527" name="Google Shape;15527;p88"/>
            <p:cNvGrpSpPr/>
            <p:nvPr/>
          </p:nvGrpSpPr>
          <p:grpSpPr>
            <a:xfrm>
              <a:off x="3393247" y="1720512"/>
              <a:ext cx="913302" cy="376073"/>
              <a:chOff x="3393247" y="1720512"/>
              <a:chExt cx="913302" cy="376073"/>
            </a:xfrm>
          </p:grpSpPr>
          <p:sp>
            <p:nvSpPr>
              <p:cNvPr id="15528" name="Google Shape;15528;p88"/>
              <p:cNvSpPr/>
              <p:nvPr/>
            </p:nvSpPr>
            <p:spPr>
              <a:xfrm>
                <a:off x="4252784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9" name="Google Shape;15529;p88"/>
              <p:cNvSpPr/>
              <p:nvPr/>
            </p:nvSpPr>
            <p:spPr>
              <a:xfrm>
                <a:off x="4199035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0" name="Google Shape;15530;p88"/>
              <p:cNvSpPr/>
              <p:nvPr/>
            </p:nvSpPr>
            <p:spPr>
              <a:xfrm>
                <a:off x="4145348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1" name="Google Shape;15531;p88"/>
              <p:cNvSpPr/>
              <p:nvPr/>
            </p:nvSpPr>
            <p:spPr>
              <a:xfrm>
                <a:off x="409161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2" name="Google Shape;15532;p88"/>
              <p:cNvSpPr/>
              <p:nvPr/>
            </p:nvSpPr>
            <p:spPr>
              <a:xfrm>
                <a:off x="4037880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3" name="Google Shape;15533;p88"/>
              <p:cNvSpPr/>
              <p:nvPr/>
            </p:nvSpPr>
            <p:spPr>
              <a:xfrm>
                <a:off x="4037880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4" name="Google Shape;15534;p88"/>
              <p:cNvSpPr/>
              <p:nvPr/>
            </p:nvSpPr>
            <p:spPr>
              <a:xfrm>
                <a:off x="3984178" y="188166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5" name="Google Shape;15535;p88"/>
              <p:cNvSpPr/>
              <p:nvPr/>
            </p:nvSpPr>
            <p:spPr>
              <a:xfrm>
                <a:off x="393044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6" name="Google Shape;15536;p88"/>
              <p:cNvSpPr/>
              <p:nvPr/>
            </p:nvSpPr>
            <p:spPr>
              <a:xfrm>
                <a:off x="3876710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7" name="Google Shape;15537;p88"/>
              <p:cNvSpPr/>
              <p:nvPr/>
            </p:nvSpPr>
            <p:spPr>
              <a:xfrm>
                <a:off x="3823008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8" name="Google Shape;15538;p88"/>
              <p:cNvSpPr/>
              <p:nvPr/>
            </p:nvSpPr>
            <p:spPr>
              <a:xfrm>
                <a:off x="376927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9" name="Google Shape;15539;p88"/>
              <p:cNvSpPr/>
              <p:nvPr/>
            </p:nvSpPr>
            <p:spPr>
              <a:xfrm>
                <a:off x="3769274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0" name="Google Shape;15540;p88"/>
              <p:cNvSpPr/>
              <p:nvPr/>
            </p:nvSpPr>
            <p:spPr>
              <a:xfrm>
                <a:off x="3715587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1" name="Google Shape;15541;p88"/>
              <p:cNvSpPr/>
              <p:nvPr/>
            </p:nvSpPr>
            <p:spPr>
              <a:xfrm>
                <a:off x="3661838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2" name="Google Shape;15542;p88"/>
              <p:cNvSpPr/>
              <p:nvPr/>
            </p:nvSpPr>
            <p:spPr>
              <a:xfrm>
                <a:off x="360808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3" name="Google Shape;15543;p88"/>
              <p:cNvSpPr/>
              <p:nvPr/>
            </p:nvSpPr>
            <p:spPr>
              <a:xfrm>
                <a:off x="360808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4" name="Google Shape;15544;p88"/>
              <p:cNvSpPr/>
              <p:nvPr/>
            </p:nvSpPr>
            <p:spPr>
              <a:xfrm>
                <a:off x="3554417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5" name="Google Shape;15545;p88"/>
              <p:cNvSpPr/>
              <p:nvPr/>
            </p:nvSpPr>
            <p:spPr>
              <a:xfrm>
                <a:off x="3554417" y="1989165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6" name="Google Shape;15546;p88"/>
              <p:cNvSpPr/>
              <p:nvPr/>
            </p:nvSpPr>
            <p:spPr>
              <a:xfrm>
                <a:off x="3500683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7" name="Google Shape;15547;p88"/>
              <p:cNvSpPr/>
              <p:nvPr/>
            </p:nvSpPr>
            <p:spPr>
              <a:xfrm>
                <a:off x="3446918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8" name="Google Shape;15548;p88"/>
              <p:cNvSpPr/>
              <p:nvPr/>
            </p:nvSpPr>
            <p:spPr>
              <a:xfrm>
                <a:off x="3393247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549" name="Google Shape;15549;p88"/>
            <p:cNvSpPr/>
            <p:nvPr/>
          </p:nvSpPr>
          <p:spPr>
            <a:xfrm>
              <a:off x="3392686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0" name="Google Shape;15550;p88"/>
            <p:cNvSpPr/>
            <p:nvPr/>
          </p:nvSpPr>
          <p:spPr>
            <a:xfrm>
              <a:off x="3393247" y="193541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551" name="Google Shape;15551;p88"/>
            <p:cNvGrpSpPr/>
            <p:nvPr/>
          </p:nvGrpSpPr>
          <p:grpSpPr>
            <a:xfrm>
              <a:off x="3338952" y="1290190"/>
              <a:ext cx="1021829" cy="860691"/>
              <a:chOff x="3338952" y="1290190"/>
              <a:chExt cx="1021829" cy="860691"/>
            </a:xfrm>
          </p:grpSpPr>
          <p:sp>
            <p:nvSpPr>
              <p:cNvPr id="15552" name="Google Shape;15552;p88"/>
              <p:cNvSpPr/>
              <p:nvPr/>
            </p:nvSpPr>
            <p:spPr>
              <a:xfrm>
                <a:off x="4305973" y="1988604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9"/>
                    </a:lnTo>
                    <a:lnTo>
                      <a:pt x="3519" y="3519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3" name="Google Shape;15553;p88"/>
              <p:cNvSpPr/>
              <p:nvPr/>
            </p:nvSpPr>
            <p:spPr>
              <a:xfrm>
                <a:off x="4306534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4" name="Google Shape;15554;p88"/>
              <p:cNvSpPr/>
              <p:nvPr/>
            </p:nvSpPr>
            <p:spPr>
              <a:xfrm>
                <a:off x="4305973" y="1934871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5" name="Google Shape;15555;p88"/>
              <p:cNvSpPr/>
              <p:nvPr/>
            </p:nvSpPr>
            <p:spPr>
              <a:xfrm>
                <a:off x="4306534" y="193541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6" name="Google Shape;15556;p88"/>
              <p:cNvSpPr/>
              <p:nvPr/>
            </p:nvSpPr>
            <p:spPr>
              <a:xfrm>
                <a:off x="425278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7" name="Google Shape;15557;p88"/>
              <p:cNvSpPr/>
              <p:nvPr/>
            </p:nvSpPr>
            <p:spPr>
              <a:xfrm>
                <a:off x="4252239" y="188113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8" name="Google Shape;15558;p88"/>
              <p:cNvSpPr/>
              <p:nvPr/>
            </p:nvSpPr>
            <p:spPr>
              <a:xfrm>
                <a:off x="4252784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9" name="Google Shape;15559;p88"/>
              <p:cNvSpPr/>
              <p:nvPr/>
            </p:nvSpPr>
            <p:spPr>
              <a:xfrm>
                <a:off x="4252239" y="182745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0" name="Google Shape;15560;p88"/>
              <p:cNvSpPr/>
              <p:nvPr/>
            </p:nvSpPr>
            <p:spPr>
              <a:xfrm>
                <a:off x="4252784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1" name="Google Shape;15561;p88"/>
              <p:cNvSpPr/>
              <p:nvPr/>
            </p:nvSpPr>
            <p:spPr>
              <a:xfrm>
                <a:off x="4252239" y="1773700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2" name="Google Shape;15562;p88"/>
              <p:cNvSpPr/>
              <p:nvPr/>
            </p:nvSpPr>
            <p:spPr>
              <a:xfrm>
                <a:off x="425278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3" name="Google Shape;15563;p88"/>
              <p:cNvSpPr/>
              <p:nvPr/>
            </p:nvSpPr>
            <p:spPr>
              <a:xfrm>
                <a:off x="4198505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4" name="Google Shape;15564;p88"/>
              <p:cNvSpPr/>
              <p:nvPr/>
            </p:nvSpPr>
            <p:spPr>
              <a:xfrm>
                <a:off x="4199035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5" name="Google Shape;15565;p88"/>
              <p:cNvSpPr/>
              <p:nvPr/>
            </p:nvSpPr>
            <p:spPr>
              <a:xfrm>
                <a:off x="419850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6" name="Google Shape;15566;p88"/>
              <p:cNvSpPr/>
              <p:nvPr/>
            </p:nvSpPr>
            <p:spPr>
              <a:xfrm>
                <a:off x="4199035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7" name="Google Shape;15567;p88"/>
              <p:cNvSpPr/>
              <p:nvPr/>
            </p:nvSpPr>
            <p:spPr>
              <a:xfrm>
                <a:off x="4198505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8" name="Google Shape;15568;p88"/>
              <p:cNvSpPr/>
              <p:nvPr/>
            </p:nvSpPr>
            <p:spPr>
              <a:xfrm>
                <a:off x="4199035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9" name="Google Shape;15569;p88"/>
              <p:cNvSpPr/>
              <p:nvPr/>
            </p:nvSpPr>
            <p:spPr>
              <a:xfrm>
                <a:off x="4198505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1" y="1"/>
                    </a:moveTo>
                    <a:lnTo>
                      <a:pt x="1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0" name="Google Shape;15570;p88"/>
              <p:cNvSpPr/>
              <p:nvPr/>
            </p:nvSpPr>
            <p:spPr>
              <a:xfrm>
                <a:off x="4199035" y="1613075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1" name="Google Shape;15571;p88"/>
              <p:cNvSpPr/>
              <p:nvPr/>
            </p:nvSpPr>
            <p:spPr>
              <a:xfrm>
                <a:off x="4144818" y="209604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2" name="Google Shape;15572;p88"/>
              <p:cNvSpPr/>
              <p:nvPr/>
            </p:nvSpPr>
            <p:spPr>
              <a:xfrm>
                <a:off x="4145348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3" name="Google Shape;15573;p88"/>
              <p:cNvSpPr/>
              <p:nvPr/>
            </p:nvSpPr>
            <p:spPr>
              <a:xfrm>
                <a:off x="4145348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4" name="Google Shape;15574;p88"/>
              <p:cNvSpPr/>
              <p:nvPr/>
            </p:nvSpPr>
            <p:spPr>
              <a:xfrm>
                <a:off x="414481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5" name="Google Shape;15575;p88"/>
              <p:cNvSpPr/>
              <p:nvPr/>
            </p:nvSpPr>
            <p:spPr>
              <a:xfrm>
                <a:off x="4145348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6" name="Google Shape;15576;p88"/>
              <p:cNvSpPr/>
              <p:nvPr/>
            </p:nvSpPr>
            <p:spPr>
              <a:xfrm>
                <a:off x="4091069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7" name="Google Shape;15577;p88"/>
              <p:cNvSpPr/>
              <p:nvPr/>
            </p:nvSpPr>
            <p:spPr>
              <a:xfrm>
                <a:off x="409161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8" name="Google Shape;15578;p88"/>
              <p:cNvSpPr/>
              <p:nvPr/>
            </p:nvSpPr>
            <p:spPr>
              <a:xfrm>
                <a:off x="409161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9" name="Google Shape;15579;p88"/>
              <p:cNvSpPr/>
              <p:nvPr/>
            </p:nvSpPr>
            <p:spPr>
              <a:xfrm>
                <a:off x="4091614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0" name="Google Shape;15580;p88"/>
              <p:cNvSpPr/>
              <p:nvPr/>
            </p:nvSpPr>
            <p:spPr>
              <a:xfrm>
                <a:off x="4091069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1" name="Google Shape;15581;p88"/>
              <p:cNvSpPr/>
              <p:nvPr/>
            </p:nvSpPr>
            <p:spPr>
              <a:xfrm>
                <a:off x="4091614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2" name="Google Shape;15582;p88"/>
              <p:cNvSpPr/>
              <p:nvPr/>
            </p:nvSpPr>
            <p:spPr>
              <a:xfrm>
                <a:off x="403788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3" name="Google Shape;15583;p88"/>
              <p:cNvSpPr/>
              <p:nvPr/>
            </p:nvSpPr>
            <p:spPr>
              <a:xfrm>
                <a:off x="403788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4" name="Google Shape;15584;p88"/>
              <p:cNvSpPr/>
              <p:nvPr/>
            </p:nvSpPr>
            <p:spPr>
              <a:xfrm>
                <a:off x="4037335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5" name="Google Shape;15585;p88"/>
              <p:cNvSpPr/>
              <p:nvPr/>
            </p:nvSpPr>
            <p:spPr>
              <a:xfrm>
                <a:off x="4037880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6" name="Google Shape;15586;p88"/>
              <p:cNvSpPr/>
              <p:nvPr/>
            </p:nvSpPr>
            <p:spPr>
              <a:xfrm>
                <a:off x="3983648" y="1988604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7" name="Google Shape;15587;p88"/>
              <p:cNvSpPr/>
              <p:nvPr/>
            </p:nvSpPr>
            <p:spPr>
              <a:xfrm>
                <a:off x="3984178" y="1989165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8" name="Google Shape;15588;p88"/>
              <p:cNvSpPr/>
              <p:nvPr/>
            </p:nvSpPr>
            <p:spPr>
              <a:xfrm>
                <a:off x="3983648" y="19348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9" name="Google Shape;15589;p88"/>
              <p:cNvSpPr/>
              <p:nvPr/>
            </p:nvSpPr>
            <p:spPr>
              <a:xfrm>
                <a:off x="3984178" y="193541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0" name="Google Shape;15590;p88"/>
              <p:cNvSpPr/>
              <p:nvPr/>
            </p:nvSpPr>
            <p:spPr>
              <a:xfrm>
                <a:off x="398364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1" name="Google Shape;15591;p88"/>
              <p:cNvSpPr/>
              <p:nvPr/>
            </p:nvSpPr>
            <p:spPr>
              <a:xfrm>
                <a:off x="3984178" y="15593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2" name="Google Shape;15592;p88"/>
              <p:cNvSpPr/>
              <p:nvPr/>
            </p:nvSpPr>
            <p:spPr>
              <a:xfrm>
                <a:off x="393044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3" name="Google Shape;15593;p88"/>
              <p:cNvSpPr/>
              <p:nvPr/>
            </p:nvSpPr>
            <p:spPr>
              <a:xfrm>
                <a:off x="393044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4" name="Google Shape;15594;p88"/>
              <p:cNvSpPr/>
              <p:nvPr/>
            </p:nvSpPr>
            <p:spPr>
              <a:xfrm>
                <a:off x="387671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5" name="Google Shape;15595;p88"/>
              <p:cNvSpPr/>
              <p:nvPr/>
            </p:nvSpPr>
            <p:spPr>
              <a:xfrm>
                <a:off x="387671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6" name="Google Shape;15596;p88"/>
              <p:cNvSpPr/>
              <p:nvPr/>
            </p:nvSpPr>
            <p:spPr>
              <a:xfrm>
                <a:off x="3876710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7" name="Google Shape;15597;p88"/>
              <p:cNvSpPr/>
              <p:nvPr/>
            </p:nvSpPr>
            <p:spPr>
              <a:xfrm>
                <a:off x="3876150" y="145134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8" name="Google Shape;15598;p88"/>
              <p:cNvSpPr/>
              <p:nvPr/>
            </p:nvSpPr>
            <p:spPr>
              <a:xfrm>
                <a:off x="3876710" y="145190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9" name="Google Shape;15599;p88"/>
              <p:cNvSpPr/>
              <p:nvPr/>
            </p:nvSpPr>
            <p:spPr>
              <a:xfrm>
                <a:off x="3876150" y="139761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0" name="Google Shape;15600;p88"/>
              <p:cNvSpPr/>
              <p:nvPr/>
            </p:nvSpPr>
            <p:spPr>
              <a:xfrm>
                <a:off x="3876710" y="139815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1" name="Google Shape;15601;p88"/>
              <p:cNvSpPr/>
              <p:nvPr/>
            </p:nvSpPr>
            <p:spPr>
              <a:xfrm>
                <a:off x="3823008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2" name="Google Shape;15602;p88"/>
              <p:cNvSpPr/>
              <p:nvPr/>
            </p:nvSpPr>
            <p:spPr>
              <a:xfrm>
                <a:off x="3823008" y="1613075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3" name="Google Shape;15603;p88"/>
              <p:cNvSpPr/>
              <p:nvPr/>
            </p:nvSpPr>
            <p:spPr>
              <a:xfrm>
                <a:off x="382247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4" name="Google Shape;15604;p88"/>
              <p:cNvSpPr/>
              <p:nvPr/>
            </p:nvSpPr>
            <p:spPr>
              <a:xfrm>
                <a:off x="3823008" y="15593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5" name="Google Shape;15605;p88"/>
              <p:cNvSpPr/>
              <p:nvPr/>
            </p:nvSpPr>
            <p:spPr>
              <a:xfrm>
                <a:off x="3822478" y="150509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6" name="Google Shape;15606;p88"/>
              <p:cNvSpPr/>
              <p:nvPr/>
            </p:nvSpPr>
            <p:spPr>
              <a:xfrm>
                <a:off x="3823008" y="1505639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7" name="Google Shape;15607;p88"/>
              <p:cNvSpPr/>
              <p:nvPr/>
            </p:nvSpPr>
            <p:spPr>
              <a:xfrm>
                <a:off x="3822478" y="134392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8" name="Google Shape;15608;p88"/>
              <p:cNvSpPr/>
              <p:nvPr/>
            </p:nvSpPr>
            <p:spPr>
              <a:xfrm>
                <a:off x="3823008" y="134446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9" name="Google Shape;15609;p88"/>
              <p:cNvSpPr/>
              <p:nvPr/>
            </p:nvSpPr>
            <p:spPr>
              <a:xfrm>
                <a:off x="3822478" y="129019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0" name="Google Shape;15610;p88"/>
              <p:cNvSpPr/>
              <p:nvPr/>
            </p:nvSpPr>
            <p:spPr>
              <a:xfrm>
                <a:off x="3823008" y="129072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1" name="Google Shape;15611;p88"/>
              <p:cNvSpPr/>
              <p:nvPr/>
            </p:nvSpPr>
            <p:spPr>
              <a:xfrm>
                <a:off x="376927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2" name="Google Shape;15612;p88"/>
              <p:cNvSpPr/>
              <p:nvPr/>
            </p:nvSpPr>
            <p:spPr>
              <a:xfrm>
                <a:off x="376927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3" name="Google Shape;15613;p88"/>
              <p:cNvSpPr/>
              <p:nvPr/>
            </p:nvSpPr>
            <p:spPr>
              <a:xfrm>
                <a:off x="3715587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4" name="Google Shape;15614;p88"/>
              <p:cNvSpPr/>
              <p:nvPr/>
            </p:nvSpPr>
            <p:spPr>
              <a:xfrm>
                <a:off x="3715587" y="1613075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5" name="Google Shape;15615;p88"/>
              <p:cNvSpPr/>
              <p:nvPr/>
            </p:nvSpPr>
            <p:spPr>
              <a:xfrm>
                <a:off x="3661308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6" name="Google Shape;15616;p88"/>
              <p:cNvSpPr/>
              <p:nvPr/>
            </p:nvSpPr>
            <p:spPr>
              <a:xfrm>
                <a:off x="366183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7" name="Google Shape;15617;p88"/>
              <p:cNvSpPr/>
              <p:nvPr/>
            </p:nvSpPr>
            <p:spPr>
              <a:xfrm>
                <a:off x="3661308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8" name="Google Shape;15618;p88"/>
              <p:cNvSpPr/>
              <p:nvPr/>
            </p:nvSpPr>
            <p:spPr>
              <a:xfrm>
                <a:off x="366183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9" name="Google Shape;15619;p88"/>
              <p:cNvSpPr/>
              <p:nvPr/>
            </p:nvSpPr>
            <p:spPr>
              <a:xfrm>
                <a:off x="3661308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0" name="Google Shape;15620;p88"/>
              <p:cNvSpPr/>
              <p:nvPr/>
            </p:nvSpPr>
            <p:spPr>
              <a:xfrm>
                <a:off x="366183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1" name="Google Shape;15621;p88"/>
              <p:cNvSpPr/>
              <p:nvPr/>
            </p:nvSpPr>
            <p:spPr>
              <a:xfrm>
                <a:off x="3608088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2" name="Google Shape;15622;p88"/>
              <p:cNvSpPr/>
              <p:nvPr/>
            </p:nvSpPr>
            <p:spPr>
              <a:xfrm>
                <a:off x="3608088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3" name="Google Shape;15623;p88"/>
              <p:cNvSpPr/>
              <p:nvPr/>
            </p:nvSpPr>
            <p:spPr>
              <a:xfrm>
                <a:off x="3607559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4" name="Google Shape;15624;p88"/>
              <p:cNvSpPr/>
              <p:nvPr/>
            </p:nvSpPr>
            <p:spPr>
              <a:xfrm>
                <a:off x="360808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5" name="Google Shape;15625;p88"/>
              <p:cNvSpPr/>
              <p:nvPr/>
            </p:nvSpPr>
            <p:spPr>
              <a:xfrm>
                <a:off x="3553872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6" name="Google Shape;15626;p88"/>
              <p:cNvSpPr/>
              <p:nvPr/>
            </p:nvSpPr>
            <p:spPr>
              <a:xfrm>
                <a:off x="3554417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7" name="Google Shape;15627;p88"/>
              <p:cNvSpPr/>
              <p:nvPr/>
            </p:nvSpPr>
            <p:spPr>
              <a:xfrm>
                <a:off x="3554417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8" name="Google Shape;15628;p88"/>
              <p:cNvSpPr/>
              <p:nvPr/>
            </p:nvSpPr>
            <p:spPr>
              <a:xfrm>
                <a:off x="3554417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9" name="Google Shape;15629;p88"/>
              <p:cNvSpPr/>
              <p:nvPr/>
            </p:nvSpPr>
            <p:spPr>
              <a:xfrm>
                <a:off x="3554417" y="166680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0" name="Google Shape;15630;p88"/>
              <p:cNvSpPr/>
              <p:nvPr/>
            </p:nvSpPr>
            <p:spPr>
              <a:xfrm>
                <a:off x="3553872" y="155878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1" name="Google Shape;15631;p88"/>
              <p:cNvSpPr/>
              <p:nvPr/>
            </p:nvSpPr>
            <p:spPr>
              <a:xfrm>
                <a:off x="3554417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2" name="Google Shape;15632;p88"/>
              <p:cNvSpPr/>
              <p:nvPr/>
            </p:nvSpPr>
            <p:spPr>
              <a:xfrm>
                <a:off x="3500122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3" name="Google Shape;15633;p88"/>
              <p:cNvSpPr/>
              <p:nvPr/>
            </p:nvSpPr>
            <p:spPr>
              <a:xfrm>
                <a:off x="3500683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4" name="Google Shape;15634;p88"/>
              <p:cNvSpPr/>
              <p:nvPr/>
            </p:nvSpPr>
            <p:spPr>
              <a:xfrm>
                <a:off x="3500683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5" name="Google Shape;15635;p88"/>
              <p:cNvSpPr/>
              <p:nvPr/>
            </p:nvSpPr>
            <p:spPr>
              <a:xfrm>
                <a:off x="3500122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6" name="Google Shape;15636;p88"/>
              <p:cNvSpPr/>
              <p:nvPr/>
            </p:nvSpPr>
            <p:spPr>
              <a:xfrm>
                <a:off x="3500683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7" name="Google Shape;15637;p88"/>
              <p:cNvSpPr/>
              <p:nvPr/>
            </p:nvSpPr>
            <p:spPr>
              <a:xfrm>
                <a:off x="3446389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8" name="Google Shape;15638;p88"/>
              <p:cNvSpPr/>
              <p:nvPr/>
            </p:nvSpPr>
            <p:spPr>
              <a:xfrm>
                <a:off x="3446918" y="2096570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9" name="Google Shape;15639;p88"/>
              <p:cNvSpPr/>
              <p:nvPr/>
            </p:nvSpPr>
            <p:spPr>
              <a:xfrm>
                <a:off x="3446389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0" name="Google Shape;15640;p88"/>
              <p:cNvSpPr/>
              <p:nvPr/>
            </p:nvSpPr>
            <p:spPr>
              <a:xfrm>
                <a:off x="3446918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1" name="Google Shape;15641;p88"/>
              <p:cNvSpPr/>
              <p:nvPr/>
            </p:nvSpPr>
            <p:spPr>
              <a:xfrm>
                <a:off x="3446389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2" name="Google Shape;15642;p88"/>
              <p:cNvSpPr/>
              <p:nvPr/>
            </p:nvSpPr>
            <p:spPr>
              <a:xfrm>
                <a:off x="3446918" y="166680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3" name="Google Shape;15643;p88"/>
              <p:cNvSpPr/>
              <p:nvPr/>
            </p:nvSpPr>
            <p:spPr>
              <a:xfrm>
                <a:off x="3446389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0" y="1"/>
                    </a:moveTo>
                    <a:lnTo>
                      <a:pt x="0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4" name="Google Shape;15644;p88"/>
              <p:cNvSpPr/>
              <p:nvPr/>
            </p:nvSpPr>
            <p:spPr>
              <a:xfrm>
                <a:off x="3446918" y="1613075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5" name="Google Shape;15645;p88"/>
              <p:cNvSpPr/>
              <p:nvPr/>
            </p:nvSpPr>
            <p:spPr>
              <a:xfrm>
                <a:off x="3393247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6" name="Google Shape;15646;p88"/>
              <p:cNvSpPr/>
              <p:nvPr/>
            </p:nvSpPr>
            <p:spPr>
              <a:xfrm>
                <a:off x="3392686" y="188113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7" name="Google Shape;15647;p88"/>
              <p:cNvSpPr/>
              <p:nvPr/>
            </p:nvSpPr>
            <p:spPr>
              <a:xfrm>
                <a:off x="3393247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8" name="Google Shape;15648;p88"/>
              <p:cNvSpPr/>
              <p:nvPr/>
            </p:nvSpPr>
            <p:spPr>
              <a:xfrm>
                <a:off x="3392686" y="1827450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9" name="Google Shape;15649;p88"/>
              <p:cNvSpPr/>
              <p:nvPr/>
            </p:nvSpPr>
            <p:spPr>
              <a:xfrm>
                <a:off x="3393247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0" name="Google Shape;15650;p88"/>
              <p:cNvSpPr/>
              <p:nvPr/>
            </p:nvSpPr>
            <p:spPr>
              <a:xfrm>
                <a:off x="3392686" y="1773700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1" name="Google Shape;15651;p88"/>
              <p:cNvSpPr/>
              <p:nvPr/>
            </p:nvSpPr>
            <p:spPr>
              <a:xfrm>
                <a:off x="3393247" y="177424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2" name="Google Shape;15652;p88"/>
              <p:cNvSpPr/>
              <p:nvPr/>
            </p:nvSpPr>
            <p:spPr>
              <a:xfrm>
                <a:off x="3338952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3" name="Google Shape;15653;p88"/>
              <p:cNvSpPr/>
              <p:nvPr/>
            </p:nvSpPr>
            <p:spPr>
              <a:xfrm>
                <a:off x="3339513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4" name="Google Shape;15654;p88"/>
              <p:cNvSpPr/>
              <p:nvPr/>
            </p:nvSpPr>
            <p:spPr>
              <a:xfrm>
                <a:off x="3338952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5" name="Google Shape;15655;p88"/>
              <p:cNvSpPr/>
              <p:nvPr/>
            </p:nvSpPr>
            <p:spPr>
              <a:xfrm>
                <a:off x="3339513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656" name="Google Shape;15656;p88"/>
          <p:cNvGrpSpPr/>
          <p:nvPr/>
        </p:nvGrpSpPr>
        <p:grpSpPr>
          <a:xfrm>
            <a:off x="2022008" y="1245273"/>
            <a:ext cx="806956" cy="753208"/>
            <a:chOff x="2022008" y="1397673"/>
            <a:chExt cx="806956" cy="753208"/>
          </a:xfrm>
        </p:grpSpPr>
        <p:sp>
          <p:nvSpPr>
            <p:cNvPr id="15657" name="Google Shape;15657;p88"/>
            <p:cNvSpPr/>
            <p:nvPr/>
          </p:nvSpPr>
          <p:spPr>
            <a:xfrm>
              <a:off x="277410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8" name="Google Shape;15658;p88"/>
            <p:cNvSpPr/>
            <p:nvPr/>
          </p:nvSpPr>
          <p:spPr>
            <a:xfrm>
              <a:off x="277410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9" name="Google Shape;15659;p88"/>
            <p:cNvSpPr/>
            <p:nvPr/>
          </p:nvSpPr>
          <p:spPr>
            <a:xfrm>
              <a:off x="277410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0" name="Google Shape;15660;p88"/>
            <p:cNvSpPr/>
            <p:nvPr/>
          </p:nvSpPr>
          <p:spPr>
            <a:xfrm>
              <a:off x="2720376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1" name="Google Shape;15661;p88"/>
            <p:cNvSpPr/>
            <p:nvPr/>
          </p:nvSpPr>
          <p:spPr>
            <a:xfrm>
              <a:off x="2720376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2" name="Google Shape;15662;p88"/>
            <p:cNvSpPr/>
            <p:nvPr/>
          </p:nvSpPr>
          <p:spPr>
            <a:xfrm>
              <a:off x="2720376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3" name="Google Shape;15663;p88"/>
            <p:cNvSpPr/>
            <p:nvPr/>
          </p:nvSpPr>
          <p:spPr>
            <a:xfrm>
              <a:off x="2720921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4" name="Google Shape;15664;p88"/>
            <p:cNvSpPr/>
            <p:nvPr/>
          </p:nvSpPr>
          <p:spPr>
            <a:xfrm>
              <a:off x="2720376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5" name="Google Shape;15665;p88"/>
            <p:cNvSpPr/>
            <p:nvPr/>
          </p:nvSpPr>
          <p:spPr>
            <a:xfrm>
              <a:off x="2720921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6" name="Google Shape;15666;p88"/>
            <p:cNvSpPr/>
            <p:nvPr/>
          </p:nvSpPr>
          <p:spPr>
            <a:xfrm>
              <a:off x="2720376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7" name="Google Shape;15667;p88"/>
            <p:cNvSpPr/>
            <p:nvPr/>
          </p:nvSpPr>
          <p:spPr>
            <a:xfrm>
              <a:off x="2720376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8" name="Google Shape;15668;p88"/>
            <p:cNvSpPr/>
            <p:nvPr/>
          </p:nvSpPr>
          <p:spPr>
            <a:xfrm>
              <a:off x="2666689" y="209604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9" name="Google Shape;15669;p88"/>
            <p:cNvSpPr/>
            <p:nvPr/>
          </p:nvSpPr>
          <p:spPr>
            <a:xfrm>
              <a:off x="2666689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0" name="Google Shape;15670;p88"/>
            <p:cNvSpPr/>
            <p:nvPr/>
          </p:nvSpPr>
          <p:spPr>
            <a:xfrm>
              <a:off x="2666689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1"/>
                  </a:moveTo>
                  <a:lnTo>
                    <a:pt x="0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1" name="Google Shape;15671;p88"/>
            <p:cNvSpPr/>
            <p:nvPr/>
          </p:nvSpPr>
          <p:spPr>
            <a:xfrm>
              <a:off x="2667234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2" name="Google Shape;15672;p88"/>
            <p:cNvSpPr/>
            <p:nvPr/>
          </p:nvSpPr>
          <p:spPr>
            <a:xfrm>
              <a:off x="2666689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3" name="Google Shape;15673;p88"/>
            <p:cNvSpPr/>
            <p:nvPr/>
          </p:nvSpPr>
          <p:spPr>
            <a:xfrm>
              <a:off x="2667234" y="19354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4" name="Google Shape;15674;p88"/>
            <p:cNvSpPr/>
            <p:nvPr/>
          </p:nvSpPr>
          <p:spPr>
            <a:xfrm>
              <a:off x="2666689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5" name="Google Shape;15675;p88"/>
            <p:cNvSpPr/>
            <p:nvPr/>
          </p:nvSpPr>
          <p:spPr>
            <a:xfrm>
              <a:off x="2666689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0" y="0"/>
                  </a:moveTo>
                  <a:lnTo>
                    <a:pt x="0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6" name="Google Shape;15676;p88"/>
            <p:cNvSpPr/>
            <p:nvPr/>
          </p:nvSpPr>
          <p:spPr>
            <a:xfrm>
              <a:off x="2667234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7" name="Google Shape;15677;p88"/>
            <p:cNvSpPr/>
            <p:nvPr/>
          </p:nvSpPr>
          <p:spPr>
            <a:xfrm>
              <a:off x="2666689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8" name="Google Shape;15678;p88"/>
            <p:cNvSpPr/>
            <p:nvPr/>
          </p:nvSpPr>
          <p:spPr>
            <a:xfrm>
              <a:off x="2612939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9" name="Google Shape;15679;p88"/>
            <p:cNvSpPr/>
            <p:nvPr/>
          </p:nvSpPr>
          <p:spPr>
            <a:xfrm>
              <a:off x="261293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0" name="Google Shape;15680;p88"/>
            <p:cNvSpPr/>
            <p:nvPr/>
          </p:nvSpPr>
          <p:spPr>
            <a:xfrm>
              <a:off x="261293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1" name="Google Shape;15681;p88"/>
            <p:cNvSpPr/>
            <p:nvPr/>
          </p:nvSpPr>
          <p:spPr>
            <a:xfrm>
              <a:off x="2613484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2" name="Google Shape;15682;p88"/>
            <p:cNvSpPr/>
            <p:nvPr/>
          </p:nvSpPr>
          <p:spPr>
            <a:xfrm>
              <a:off x="261293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3" name="Google Shape;15683;p88"/>
            <p:cNvSpPr/>
            <p:nvPr/>
          </p:nvSpPr>
          <p:spPr>
            <a:xfrm>
              <a:off x="261293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4" name="Google Shape;15684;p88"/>
            <p:cNvSpPr/>
            <p:nvPr/>
          </p:nvSpPr>
          <p:spPr>
            <a:xfrm>
              <a:off x="2613484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5" name="Google Shape;15685;p88"/>
            <p:cNvSpPr/>
            <p:nvPr/>
          </p:nvSpPr>
          <p:spPr>
            <a:xfrm>
              <a:off x="2612939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6" name="Google Shape;15686;p88"/>
            <p:cNvSpPr/>
            <p:nvPr/>
          </p:nvSpPr>
          <p:spPr>
            <a:xfrm>
              <a:off x="261293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7" name="Google Shape;15687;p88"/>
            <p:cNvSpPr/>
            <p:nvPr/>
          </p:nvSpPr>
          <p:spPr>
            <a:xfrm>
              <a:off x="2613484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8" name="Google Shape;15688;p88"/>
            <p:cNvSpPr/>
            <p:nvPr/>
          </p:nvSpPr>
          <p:spPr>
            <a:xfrm>
              <a:off x="2559206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9" name="Google Shape;15689;p88"/>
            <p:cNvSpPr/>
            <p:nvPr/>
          </p:nvSpPr>
          <p:spPr>
            <a:xfrm>
              <a:off x="2559206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0" name="Google Shape;15690;p88"/>
            <p:cNvSpPr/>
            <p:nvPr/>
          </p:nvSpPr>
          <p:spPr>
            <a:xfrm>
              <a:off x="2559206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1" name="Google Shape;15691;p88"/>
            <p:cNvSpPr/>
            <p:nvPr/>
          </p:nvSpPr>
          <p:spPr>
            <a:xfrm>
              <a:off x="2559751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2" name="Google Shape;15692;p88"/>
            <p:cNvSpPr/>
            <p:nvPr/>
          </p:nvSpPr>
          <p:spPr>
            <a:xfrm>
              <a:off x="2559206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3" name="Google Shape;15693;p88"/>
            <p:cNvSpPr/>
            <p:nvPr/>
          </p:nvSpPr>
          <p:spPr>
            <a:xfrm>
              <a:off x="2559751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4" name="Google Shape;15694;p88"/>
            <p:cNvSpPr/>
            <p:nvPr/>
          </p:nvSpPr>
          <p:spPr>
            <a:xfrm>
              <a:off x="2559206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5" name="Google Shape;15695;p88"/>
            <p:cNvSpPr/>
            <p:nvPr/>
          </p:nvSpPr>
          <p:spPr>
            <a:xfrm>
              <a:off x="2559206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6" name="Google Shape;15696;p88"/>
            <p:cNvSpPr/>
            <p:nvPr/>
          </p:nvSpPr>
          <p:spPr>
            <a:xfrm>
              <a:off x="2559751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7" name="Google Shape;15697;p88"/>
            <p:cNvSpPr/>
            <p:nvPr/>
          </p:nvSpPr>
          <p:spPr>
            <a:xfrm>
              <a:off x="2559206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8" name="Google Shape;15698;p88"/>
            <p:cNvSpPr/>
            <p:nvPr/>
          </p:nvSpPr>
          <p:spPr>
            <a:xfrm>
              <a:off x="2559751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9" name="Google Shape;15699;p88"/>
            <p:cNvSpPr/>
            <p:nvPr/>
          </p:nvSpPr>
          <p:spPr>
            <a:xfrm>
              <a:off x="2505519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0" name="Google Shape;15700;p88"/>
            <p:cNvSpPr/>
            <p:nvPr/>
          </p:nvSpPr>
          <p:spPr>
            <a:xfrm>
              <a:off x="2505519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1"/>
                  </a:moveTo>
                  <a:lnTo>
                    <a:pt x="0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1" name="Google Shape;15701;p88"/>
            <p:cNvSpPr/>
            <p:nvPr/>
          </p:nvSpPr>
          <p:spPr>
            <a:xfrm>
              <a:off x="2505519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2" name="Google Shape;15702;p88"/>
            <p:cNvSpPr/>
            <p:nvPr/>
          </p:nvSpPr>
          <p:spPr>
            <a:xfrm>
              <a:off x="2506079" y="19354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3" name="Google Shape;15703;p88"/>
            <p:cNvSpPr/>
            <p:nvPr/>
          </p:nvSpPr>
          <p:spPr>
            <a:xfrm>
              <a:off x="2505519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4" name="Google Shape;15704;p88"/>
            <p:cNvSpPr/>
            <p:nvPr/>
          </p:nvSpPr>
          <p:spPr>
            <a:xfrm>
              <a:off x="2506079" y="188166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5" name="Google Shape;15705;p88"/>
            <p:cNvSpPr/>
            <p:nvPr/>
          </p:nvSpPr>
          <p:spPr>
            <a:xfrm>
              <a:off x="2505519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0" y="0"/>
                  </a:moveTo>
                  <a:lnTo>
                    <a:pt x="0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6" name="Google Shape;15706;p88"/>
            <p:cNvSpPr/>
            <p:nvPr/>
          </p:nvSpPr>
          <p:spPr>
            <a:xfrm>
              <a:off x="2506079" y="182797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7" name="Google Shape;15707;p88"/>
            <p:cNvSpPr/>
            <p:nvPr/>
          </p:nvSpPr>
          <p:spPr>
            <a:xfrm>
              <a:off x="2505519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8" name="Google Shape;15708;p88"/>
            <p:cNvSpPr/>
            <p:nvPr/>
          </p:nvSpPr>
          <p:spPr>
            <a:xfrm>
              <a:off x="2506079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9" name="Google Shape;15709;p88"/>
            <p:cNvSpPr/>
            <p:nvPr/>
          </p:nvSpPr>
          <p:spPr>
            <a:xfrm>
              <a:off x="245178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0" name="Google Shape;15710;p88"/>
            <p:cNvSpPr/>
            <p:nvPr/>
          </p:nvSpPr>
          <p:spPr>
            <a:xfrm>
              <a:off x="245178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1" name="Google Shape;15711;p88"/>
            <p:cNvSpPr/>
            <p:nvPr/>
          </p:nvSpPr>
          <p:spPr>
            <a:xfrm>
              <a:off x="245178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2" name="Google Shape;15712;p88"/>
            <p:cNvSpPr/>
            <p:nvPr/>
          </p:nvSpPr>
          <p:spPr>
            <a:xfrm>
              <a:off x="2452314" y="19354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3" name="Google Shape;15713;p88"/>
            <p:cNvSpPr/>
            <p:nvPr/>
          </p:nvSpPr>
          <p:spPr>
            <a:xfrm>
              <a:off x="245178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4" name="Google Shape;15714;p88"/>
            <p:cNvSpPr/>
            <p:nvPr/>
          </p:nvSpPr>
          <p:spPr>
            <a:xfrm>
              <a:off x="2451785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5" name="Google Shape;15715;p88"/>
            <p:cNvSpPr/>
            <p:nvPr/>
          </p:nvSpPr>
          <p:spPr>
            <a:xfrm>
              <a:off x="2452314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6" name="Google Shape;15716;p88"/>
            <p:cNvSpPr/>
            <p:nvPr/>
          </p:nvSpPr>
          <p:spPr>
            <a:xfrm>
              <a:off x="245178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7" name="Google Shape;15717;p88"/>
            <p:cNvSpPr/>
            <p:nvPr/>
          </p:nvSpPr>
          <p:spPr>
            <a:xfrm>
              <a:off x="2452314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8" name="Google Shape;15718;p88"/>
            <p:cNvSpPr/>
            <p:nvPr/>
          </p:nvSpPr>
          <p:spPr>
            <a:xfrm>
              <a:off x="2398035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9" name="Google Shape;15719;p88"/>
            <p:cNvSpPr/>
            <p:nvPr/>
          </p:nvSpPr>
          <p:spPr>
            <a:xfrm>
              <a:off x="2398035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0" name="Google Shape;15720;p88"/>
            <p:cNvSpPr/>
            <p:nvPr/>
          </p:nvSpPr>
          <p:spPr>
            <a:xfrm>
              <a:off x="2398035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1" name="Google Shape;15721;p88"/>
            <p:cNvSpPr/>
            <p:nvPr/>
          </p:nvSpPr>
          <p:spPr>
            <a:xfrm>
              <a:off x="2398581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2" name="Google Shape;15722;p88"/>
            <p:cNvSpPr/>
            <p:nvPr/>
          </p:nvSpPr>
          <p:spPr>
            <a:xfrm>
              <a:off x="2398035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3" name="Google Shape;15723;p88"/>
            <p:cNvSpPr/>
            <p:nvPr/>
          </p:nvSpPr>
          <p:spPr>
            <a:xfrm>
              <a:off x="2398581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4" name="Google Shape;15724;p88"/>
            <p:cNvSpPr/>
            <p:nvPr/>
          </p:nvSpPr>
          <p:spPr>
            <a:xfrm>
              <a:off x="2398035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5" name="Google Shape;15725;p88"/>
            <p:cNvSpPr/>
            <p:nvPr/>
          </p:nvSpPr>
          <p:spPr>
            <a:xfrm>
              <a:off x="2398581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6" name="Google Shape;15726;p88"/>
            <p:cNvSpPr/>
            <p:nvPr/>
          </p:nvSpPr>
          <p:spPr>
            <a:xfrm>
              <a:off x="2398035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7" name="Google Shape;15727;p88"/>
            <p:cNvSpPr/>
            <p:nvPr/>
          </p:nvSpPr>
          <p:spPr>
            <a:xfrm>
              <a:off x="2398581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8" name="Google Shape;15728;p88"/>
            <p:cNvSpPr/>
            <p:nvPr/>
          </p:nvSpPr>
          <p:spPr>
            <a:xfrm>
              <a:off x="2344348" y="204230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9" name="Google Shape;15729;p88"/>
            <p:cNvSpPr/>
            <p:nvPr/>
          </p:nvSpPr>
          <p:spPr>
            <a:xfrm>
              <a:off x="2344348" y="1988604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1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0" name="Google Shape;15730;p88"/>
            <p:cNvSpPr/>
            <p:nvPr/>
          </p:nvSpPr>
          <p:spPr>
            <a:xfrm>
              <a:off x="2344348" y="1934871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1" name="Google Shape;15731;p88"/>
            <p:cNvSpPr/>
            <p:nvPr/>
          </p:nvSpPr>
          <p:spPr>
            <a:xfrm>
              <a:off x="2344878" y="193541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2" name="Google Shape;15732;p88"/>
            <p:cNvSpPr/>
            <p:nvPr/>
          </p:nvSpPr>
          <p:spPr>
            <a:xfrm>
              <a:off x="234434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3" name="Google Shape;15733;p88"/>
            <p:cNvSpPr/>
            <p:nvPr/>
          </p:nvSpPr>
          <p:spPr>
            <a:xfrm>
              <a:off x="2344348" y="182745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4" name="Google Shape;15734;p88"/>
            <p:cNvSpPr/>
            <p:nvPr/>
          </p:nvSpPr>
          <p:spPr>
            <a:xfrm>
              <a:off x="2344878" y="1827979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5" name="Google Shape;15735;p88"/>
            <p:cNvSpPr/>
            <p:nvPr/>
          </p:nvSpPr>
          <p:spPr>
            <a:xfrm>
              <a:off x="234434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6" name="Google Shape;15736;p88"/>
            <p:cNvSpPr/>
            <p:nvPr/>
          </p:nvSpPr>
          <p:spPr>
            <a:xfrm>
              <a:off x="2344878" y="177424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7" name="Google Shape;15737;p88"/>
            <p:cNvSpPr/>
            <p:nvPr/>
          </p:nvSpPr>
          <p:spPr>
            <a:xfrm>
              <a:off x="229061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8" name="Google Shape;15738;p88"/>
            <p:cNvSpPr/>
            <p:nvPr/>
          </p:nvSpPr>
          <p:spPr>
            <a:xfrm>
              <a:off x="229061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9" name="Google Shape;15739;p88"/>
            <p:cNvSpPr/>
            <p:nvPr/>
          </p:nvSpPr>
          <p:spPr>
            <a:xfrm>
              <a:off x="229061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0" name="Google Shape;15740;p88"/>
            <p:cNvSpPr/>
            <p:nvPr/>
          </p:nvSpPr>
          <p:spPr>
            <a:xfrm>
              <a:off x="2291144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1" name="Google Shape;15741;p88"/>
            <p:cNvSpPr/>
            <p:nvPr/>
          </p:nvSpPr>
          <p:spPr>
            <a:xfrm>
              <a:off x="229061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2" name="Google Shape;15742;p88"/>
            <p:cNvSpPr/>
            <p:nvPr/>
          </p:nvSpPr>
          <p:spPr>
            <a:xfrm>
              <a:off x="2291144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3" name="Google Shape;15743;p88"/>
            <p:cNvSpPr/>
            <p:nvPr/>
          </p:nvSpPr>
          <p:spPr>
            <a:xfrm>
              <a:off x="2290615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4" name="Google Shape;15744;p88"/>
            <p:cNvSpPr/>
            <p:nvPr/>
          </p:nvSpPr>
          <p:spPr>
            <a:xfrm>
              <a:off x="2291144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5" name="Google Shape;15745;p88"/>
            <p:cNvSpPr/>
            <p:nvPr/>
          </p:nvSpPr>
          <p:spPr>
            <a:xfrm>
              <a:off x="229061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6" name="Google Shape;15746;p88"/>
            <p:cNvSpPr/>
            <p:nvPr/>
          </p:nvSpPr>
          <p:spPr>
            <a:xfrm>
              <a:off x="229114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7" name="Google Shape;15747;p88"/>
            <p:cNvSpPr/>
            <p:nvPr/>
          </p:nvSpPr>
          <p:spPr>
            <a:xfrm>
              <a:off x="2236850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8" name="Google Shape;15748;p88"/>
            <p:cNvSpPr/>
            <p:nvPr/>
          </p:nvSpPr>
          <p:spPr>
            <a:xfrm>
              <a:off x="2236850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9" name="Google Shape;15749;p88"/>
            <p:cNvSpPr/>
            <p:nvPr/>
          </p:nvSpPr>
          <p:spPr>
            <a:xfrm>
              <a:off x="2236850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0" name="Google Shape;15750;p88"/>
            <p:cNvSpPr/>
            <p:nvPr/>
          </p:nvSpPr>
          <p:spPr>
            <a:xfrm>
              <a:off x="2237410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1" name="Google Shape;15751;p88"/>
            <p:cNvSpPr/>
            <p:nvPr/>
          </p:nvSpPr>
          <p:spPr>
            <a:xfrm>
              <a:off x="2236850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2" name="Google Shape;15752;p88"/>
            <p:cNvSpPr/>
            <p:nvPr/>
          </p:nvSpPr>
          <p:spPr>
            <a:xfrm>
              <a:off x="2237410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3" name="Google Shape;15753;p88"/>
            <p:cNvSpPr/>
            <p:nvPr/>
          </p:nvSpPr>
          <p:spPr>
            <a:xfrm>
              <a:off x="2236850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4" name="Google Shape;15754;p88"/>
            <p:cNvSpPr/>
            <p:nvPr/>
          </p:nvSpPr>
          <p:spPr>
            <a:xfrm>
              <a:off x="2236850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5" name="Google Shape;15755;p88"/>
            <p:cNvSpPr/>
            <p:nvPr/>
          </p:nvSpPr>
          <p:spPr>
            <a:xfrm>
              <a:off x="2237410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6" name="Google Shape;15756;p88"/>
            <p:cNvSpPr/>
            <p:nvPr/>
          </p:nvSpPr>
          <p:spPr>
            <a:xfrm>
              <a:off x="2236850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7" name="Google Shape;15757;p88"/>
            <p:cNvSpPr/>
            <p:nvPr/>
          </p:nvSpPr>
          <p:spPr>
            <a:xfrm>
              <a:off x="223741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8" name="Google Shape;15758;p88"/>
            <p:cNvSpPr/>
            <p:nvPr/>
          </p:nvSpPr>
          <p:spPr>
            <a:xfrm>
              <a:off x="2183178" y="209604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9" name="Google Shape;15759;p88"/>
            <p:cNvSpPr/>
            <p:nvPr/>
          </p:nvSpPr>
          <p:spPr>
            <a:xfrm>
              <a:off x="2183178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0" name="Google Shape;15760;p88"/>
            <p:cNvSpPr/>
            <p:nvPr/>
          </p:nvSpPr>
          <p:spPr>
            <a:xfrm>
              <a:off x="2183178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1" name="Google Shape;15761;p88"/>
            <p:cNvSpPr/>
            <p:nvPr/>
          </p:nvSpPr>
          <p:spPr>
            <a:xfrm>
              <a:off x="2183723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2" name="Google Shape;15762;p88"/>
            <p:cNvSpPr/>
            <p:nvPr/>
          </p:nvSpPr>
          <p:spPr>
            <a:xfrm>
              <a:off x="2183178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3" name="Google Shape;15763;p88"/>
            <p:cNvSpPr/>
            <p:nvPr/>
          </p:nvSpPr>
          <p:spPr>
            <a:xfrm>
              <a:off x="2183178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4" name="Google Shape;15764;p88"/>
            <p:cNvSpPr/>
            <p:nvPr/>
          </p:nvSpPr>
          <p:spPr>
            <a:xfrm>
              <a:off x="2183178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5" name="Google Shape;15765;p88"/>
            <p:cNvSpPr/>
            <p:nvPr/>
          </p:nvSpPr>
          <p:spPr>
            <a:xfrm>
              <a:off x="2183178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6" name="Google Shape;15766;p88"/>
            <p:cNvSpPr/>
            <p:nvPr/>
          </p:nvSpPr>
          <p:spPr>
            <a:xfrm>
              <a:off x="2183723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7" name="Google Shape;15767;p88"/>
            <p:cNvSpPr/>
            <p:nvPr/>
          </p:nvSpPr>
          <p:spPr>
            <a:xfrm>
              <a:off x="2129429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8" name="Google Shape;15768;p88"/>
            <p:cNvSpPr/>
            <p:nvPr/>
          </p:nvSpPr>
          <p:spPr>
            <a:xfrm>
              <a:off x="212942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9" name="Google Shape;15769;p88"/>
            <p:cNvSpPr/>
            <p:nvPr/>
          </p:nvSpPr>
          <p:spPr>
            <a:xfrm>
              <a:off x="212942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0" y="1"/>
                  </a:moveTo>
                  <a:lnTo>
                    <a:pt x="0" y="3519"/>
                  </a:lnTo>
                  <a:lnTo>
                    <a:pt x="3522" y="3519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0" name="Google Shape;15770;p88"/>
            <p:cNvSpPr/>
            <p:nvPr/>
          </p:nvSpPr>
          <p:spPr>
            <a:xfrm>
              <a:off x="2129974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1" name="Google Shape;15771;p88"/>
            <p:cNvSpPr/>
            <p:nvPr/>
          </p:nvSpPr>
          <p:spPr>
            <a:xfrm>
              <a:off x="212942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2" name="Google Shape;15772;p88"/>
            <p:cNvSpPr/>
            <p:nvPr/>
          </p:nvSpPr>
          <p:spPr>
            <a:xfrm>
              <a:off x="2129974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3" name="Google Shape;15773;p88"/>
            <p:cNvSpPr/>
            <p:nvPr/>
          </p:nvSpPr>
          <p:spPr>
            <a:xfrm>
              <a:off x="212942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4" name="Google Shape;15774;p88"/>
            <p:cNvSpPr/>
            <p:nvPr/>
          </p:nvSpPr>
          <p:spPr>
            <a:xfrm>
              <a:off x="2129429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0" y="0"/>
                  </a:moveTo>
                  <a:lnTo>
                    <a:pt x="0" y="3516"/>
                  </a:lnTo>
                  <a:lnTo>
                    <a:pt x="3522" y="3516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5" name="Google Shape;15775;p88"/>
            <p:cNvSpPr/>
            <p:nvPr/>
          </p:nvSpPr>
          <p:spPr>
            <a:xfrm>
              <a:off x="2129974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6" name="Google Shape;15776;p88"/>
            <p:cNvSpPr/>
            <p:nvPr/>
          </p:nvSpPr>
          <p:spPr>
            <a:xfrm>
              <a:off x="212942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7" name="Google Shape;15777;p88"/>
            <p:cNvSpPr/>
            <p:nvPr/>
          </p:nvSpPr>
          <p:spPr>
            <a:xfrm>
              <a:off x="2075680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8" name="Google Shape;15778;p88"/>
            <p:cNvSpPr/>
            <p:nvPr/>
          </p:nvSpPr>
          <p:spPr>
            <a:xfrm>
              <a:off x="2075680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779" name="Google Shape;15779;p88"/>
            <p:cNvGrpSpPr/>
            <p:nvPr/>
          </p:nvGrpSpPr>
          <p:grpSpPr>
            <a:xfrm>
              <a:off x="2076240" y="1989149"/>
              <a:ext cx="698446" cy="107436"/>
              <a:chOff x="2076240" y="1989149"/>
              <a:chExt cx="698446" cy="107436"/>
            </a:xfrm>
          </p:grpSpPr>
          <p:sp>
            <p:nvSpPr>
              <p:cNvPr id="15780" name="Google Shape;15780;p88"/>
              <p:cNvSpPr/>
              <p:nvPr/>
            </p:nvSpPr>
            <p:spPr>
              <a:xfrm>
                <a:off x="2720921" y="198914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1" name="Google Shape;15781;p88"/>
              <p:cNvSpPr/>
              <p:nvPr/>
            </p:nvSpPr>
            <p:spPr>
              <a:xfrm>
                <a:off x="2667234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2" name="Google Shape;15782;p88"/>
              <p:cNvSpPr/>
              <p:nvPr/>
            </p:nvSpPr>
            <p:spPr>
              <a:xfrm>
                <a:off x="261348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3" name="Google Shape;15783;p88"/>
              <p:cNvSpPr/>
              <p:nvPr/>
            </p:nvSpPr>
            <p:spPr>
              <a:xfrm>
                <a:off x="2559751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4" name="Google Shape;15784;p88"/>
              <p:cNvSpPr/>
              <p:nvPr/>
            </p:nvSpPr>
            <p:spPr>
              <a:xfrm>
                <a:off x="2506079" y="198914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5" name="Google Shape;15785;p88"/>
              <p:cNvSpPr/>
              <p:nvPr/>
            </p:nvSpPr>
            <p:spPr>
              <a:xfrm>
                <a:off x="2452314" y="1989149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6" name="Google Shape;15786;p88"/>
              <p:cNvSpPr/>
              <p:nvPr/>
            </p:nvSpPr>
            <p:spPr>
              <a:xfrm>
                <a:off x="2398581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7" name="Google Shape;15787;p88"/>
              <p:cNvSpPr/>
              <p:nvPr/>
            </p:nvSpPr>
            <p:spPr>
              <a:xfrm>
                <a:off x="2344878" y="1989149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8" name="Google Shape;15788;p88"/>
              <p:cNvSpPr/>
              <p:nvPr/>
            </p:nvSpPr>
            <p:spPr>
              <a:xfrm>
                <a:off x="2291144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9" name="Google Shape;15789;p88"/>
              <p:cNvSpPr/>
              <p:nvPr/>
            </p:nvSpPr>
            <p:spPr>
              <a:xfrm>
                <a:off x="223741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0" name="Google Shape;15790;p88"/>
              <p:cNvSpPr/>
              <p:nvPr/>
            </p:nvSpPr>
            <p:spPr>
              <a:xfrm>
                <a:off x="2183723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1" name="Google Shape;15791;p88"/>
              <p:cNvSpPr/>
              <p:nvPr/>
            </p:nvSpPr>
            <p:spPr>
              <a:xfrm>
                <a:off x="212997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2" name="Google Shape;15792;p88"/>
              <p:cNvSpPr/>
              <p:nvPr/>
            </p:nvSpPr>
            <p:spPr>
              <a:xfrm>
                <a:off x="2076240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793" name="Google Shape;15793;p88"/>
            <p:cNvSpPr/>
            <p:nvPr/>
          </p:nvSpPr>
          <p:spPr>
            <a:xfrm>
              <a:off x="2075680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4" name="Google Shape;15794;p88"/>
            <p:cNvSpPr/>
            <p:nvPr/>
          </p:nvSpPr>
          <p:spPr>
            <a:xfrm>
              <a:off x="2076240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5" name="Google Shape;15795;p88"/>
            <p:cNvSpPr/>
            <p:nvPr/>
          </p:nvSpPr>
          <p:spPr>
            <a:xfrm>
              <a:off x="2075680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6" name="Google Shape;15796;p88"/>
            <p:cNvSpPr/>
            <p:nvPr/>
          </p:nvSpPr>
          <p:spPr>
            <a:xfrm>
              <a:off x="2076240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7" name="Google Shape;15797;p88"/>
            <p:cNvSpPr/>
            <p:nvPr/>
          </p:nvSpPr>
          <p:spPr>
            <a:xfrm>
              <a:off x="2075680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8" name="Google Shape;15798;p88"/>
            <p:cNvSpPr/>
            <p:nvPr/>
          </p:nvSpPr>
          <p:spPr>
            <a:xfrm>
              <a:off x="2075680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9" name="Google Shape;15799;p88"/>
            <p:cNvSpPr/>
            <p:nvPr/>
          </p:nvSpPr>
          <p:spPr>
            <a:xfrm>
              <a:off x="2022008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0" name="Google Shape;15800;p88"/>
            <p:cNvSpPr/>
            <p:nvPr/>
          </p:nvSpPr>
          <p:spPr>
            <a:xfrm>
              <a:off x="2022008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1" name="Google Shape;15801;p88"/>
            <p:cNvSpPr/>
            <p:nvPr/>
          </p:nvSpPr>
          <p:spPr>
            <a:xfrm>
              <a:off x="2022008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802" name="Google Shape;15802;p88"/>
            <p:cNvGrpSpPr/>
            <p:nvPr/>
          </p:nvGrpSpPr>
          <p:grpSpPr>
            <a:xfrm>
              <a:off x="2022553" y="1397673"/>
              <a:ext cx="805866" cy="752677"/>
              <a:chOff x="2022553" y="1397673"/>
              <a:chExt cx="805866" cy="752677"/>
            </a:xfrm>
          </p:grpSpPr>
          <p:sp>
            <p:nvSpPr>
              <p:cNvPr id="15803" name="Google Shape;15803;p88"/>
              <p:cNvSpPr/>
              <p:nvPr/>
            </p:nvSpPr>
            <p:spPr>
              <a:xfrm>
                <a:off x="2774670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4" name="Google Shape;15804;p88"/>
              <p:cNvSpPr/>
              <p:nvPr/>
            </p:nvSpPr>
            <p:spPr>
              <a:xfrm>
                <a:off x="2774670" y="19354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5" name="Google Shape;15805;p88"/>
              <p:cNvSpPr/>
              <p:nvPr/>
            </p:nvSpPr>
            <p:spPr>
              <a:xfrm>
                <a:off x="277467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6" name="Google Shape;15806;p88"/>
              <p:cNvSpPr/>
              <p:nvPr/>
            </p:nvSpPr>
            <p:spPr>
              <a:xfrm>
                <a:off x="2720921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7" name="Google Shape;15807;p88"/>
              <p:cNvSpPr/>
              <p:nvPr/>
            </p:nvSpPr>
            <p:spPr>
              <a:xfrm>
                <a:off x="2720921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8" name="Google Shape;15808;p88"/>
              <p:cNvSpPr/>
              <p:nvPr/>
            </p:nvSpPr>
            <p:spPr>
              <a:xfrm>
                <a:off x="2720921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9" name="Google Shape;15809;p88"/>
              <p:cNvSpPr/>
              <p:nvPr/>
            </p:nvSpPr>
            <p:spPr>
              <a:xfrm>
                <a:off x="2667234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0" name="Google Shape;15810;p88"/>
              <p:cNvSpPr/>
              <p:nvPr/>
            </p:nvSpPr>
            <p:spPr>
              <a:xfrm>
                <a:off x="2667234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1" name="Google Shape;15811;p88"/>
              <p:cNvSpPr/>
              <p:nvPr/>
            </p:nvSpPr>
            <p:spPr>
              <a:xfrm>
                <a:off x="2667234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2" name="Google Shape;15812;p88"/>
              <p:cNvSpPr/>
              <p:nvPr/>
            </p:nvSpPr>
            <p:spPr>
              <a:xfrm>
                <a:off x="261348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3" name="Google Shape;15813;p88"/>
              <p:cNvSpPr/>
              <p:nvPr/>
            </p:nvSpPr>
            <p:spPr>
              <a:xfrm>
                <a:off x="2613484" y="193541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4" name="Google Shape;15814;p88"/>
              <p:cNvSpPr/>
              <p:nvPr/>
            </p:nvSpPr>
            <p:spPr>
              <a:xfrm>
                <a:off x="2613484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5" name="Google Shape;15815;p88"/>
              <p:cNvSpPr/>
              <p:nvPr/>
            </p:nvSpPr>
            <p:spPr>
              <a:xfrm>
                <a:off x="2612939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6" name="Google Shape;15816;p88"/>
              <p:cNvSpPr/>
              <p:nvPr/>
            </p:nvSpPr>
            <p:spPr>
              <a:xfrm>
                <a:off x="2613484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7" name="Google Shape;15817;p88"/>
              <p:cNvSpPr/>
              <p:nvPr/>
            </p:nvSpPr>
            <p:spPr>
              <a:xfrm>
                <a:off x="2559751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8" name="Google Shape;15818;p88"/>
              <p:cNvSpPr/>
              <p:nvPr/>
            </p:nvSpPr>
            <p:spPr>
              <a:xfrm>
                <a:off x="2559751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9" name="Google Shape;15819;p88"/>
              <p:cNvSpPr/>
              <p:nvPr/>
            </p:nvSpPr>
            <p:spPr>
              <a:xfrm>
                <a:off x="2559206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0" name="Google Shape;15820;p88"/>
              <p:cNvSpPr/>
              <p:nvPr/>
            </p:nvSpPr>
            <p:spPr>
              <a:xfrm>
                <a:off x="2559751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1" name="Google Shape;15821;p88"/>
              <p:cNvSpPr/>
              <p:nvPr/>
            </p:nvSpPr>
            <p:spPr>
              <a:xfrm>
                <a:off x="2506079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2" name="Google Shape;15822;p88"/>
              <p:cNvSpPr/>
              <p:nvPr/>
            </p:nvSpPr>
            <p:spPr>
              <a:xfrm>
                <a:off x="2505519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3" name="Google Shape;15823;p88"/>
              <p:cNvSpPr/>
              <p:nvPr/>
            </p:nvSpPr>
            <p:spPr>
              <a:xfrm>
                <a:off x="2506079" y="172051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4" name="Google Shape;15824;p88"/>
              <p:cNvSpPr/>
              <p:nvPr/>
            </p:nvSpPr>
            <p:spPr>
              <a:xfrm>
                <a:off x="2452314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5" name="Google Shape;15825;p88"/>
              <p:cNvSpPr/>
              <p:nvPr/>
            </p:nvSpPr>
            <p:spPr>
              <a:xfrm>
                <a:off x="2452314" y="1881666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6" name="Google Shape;15826;p88"/>
              <p:cNvSpPr/>
              <p:nvPr/>
            </p:nvSpPr>
            <p:spPr>
              <a:xfrm>
                <a:off x="245178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7" name="Google Shape;15827;p88"/>
              <p:cNvSpPr/>
              <p:nvPr/>
            </p:nvSpPr>
            <p:spPr>
              <a:xfrm>
                <a:off x="2452314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8" name="Google Shape;15828;p88"/>
              <p:cNvSpPr/>
              <p:nvPr/>
            </p:nvSpPr>
            <p:spPr>
              <a:xfrm>
                <a:off x="2451785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9" name="Google Shape;15829;p88"/>
              <p:cNvSpPr/>
              <p:nvPr/>
            </p:nvSpPr>
            <p:spPr>
              <a:xfrm>
                <a:off x="2452314" y="155934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0" name="Google Shape;15830;p88"/>
              <p:cNvSpPr/>
              <p:nvPr/>
            </p:nvSpPr>
            <p:spPr>
              <a:xfrm>
                <a:off x="2451785" y="1505094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1" name="Google Shape;15831;p88"/>
              <p:cNvSpPr/>
              <p:nvPr/>
            </p:nvSpPr>
            <p:spPr>
              <a:xfrm>
                <a:off x="2452314" y="150563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2" name="Google Shape;15832;p88"/>
              <p:cNvSpPr/>
              <p:nvPr/>
            </p:nvSpPr>
            <p:spPr>
              <a:xfrm>
                <a:off x="2398581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3" name="Google Shape;15833;p88"/>
              <p:cNvSpPr/>
              <p:nvPr/>
            </p:nvSpPr>
            <p:spPr>
              <a:xfrm>
                <a:off x="2398035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4" name="Google Shape;15834;p88"/>
              <p:cNvSpPr/>
              <p:nvPr/>
            </p:nvSpPr>
            <p:spPr>
              <a:xfrm>
                <a:off x="2398581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5" name="Google Shape;15835;p88"/>
              <p:cNvSpPr/>
              <p:nvPr/>
            </p:nvSpPr>
            <p:spPr>
              <a:xfrm>
                <a:off x="2398035" y="1666280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6" name="Google Shape;15836;p88"/>
              <p:cNvSpPr/>
              <p:nvPr/>
            </p:nvSpPr>
            <p:spPr>
              <a:xfrm>
                <a:off x="2398581" y="1666809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7" name="Google Shape;15837;p88"/>
              <p:cNvSpPr/>
              <p:nvPr/>
            </p:nvSpPr>
            <p:spPr>
              <a:xfrm>
                <a:off x="2398035" y="161251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8" name="Google Shape;15838;p88"/>
              <p:cNvSpPr/>
              <p:nvPr/>
            </p:nvSpPr>
            <p:spPr>
              <a:xfrm>
                <a:off x="2398581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9" name="Google Shape;15839;p88"/>
              <p:cNvSpPr/>
              <p:nvPr/>
            </p:nvSpPr>
            <p:spPr>
              <a:xfrm>
                <a:off x="2398035" y="145134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0" name="Google Shape;15840;p88"/>
              <p:cNvSpPr/>
              <p:nvPr/>
            </p:nvSpPr>
            <p:spPr>
              <a:xfrm>
                <a:off x="2398581" y="145190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1" name="Google Shape;15841;p88"/>
              <p:cNvSpPr/>
              <p:nvPr/>
            </p:nvSpPr>
            <p:spPr>
              <a:xfrm>
                <a:off x="2398035" y="1397673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2" name="Google Shape;15842;p88"/>
              <p:cNvSpPr/>
              <p:nvPr/>
            </p:nvSpPr>
            <p:spPr>
              <a:xfrm>
                <a:off x="2398581" y="1398218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3" name="Google Shape;15843;p88"/>
              <p:cNvSpPr/>
              <p:nvPr/>
            </p:nvSpPr>
            <p:spPr>
              <a:xfrm>
                <a:off x="2344878" y="204283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4" name="Google Shape;15844;p88"/>
              <p:cNvSpPr/>
              <p:nvPr/>
            </p:nvSpPr>
            <p:spPr>
              <a:xfrm>
                <a:off x="2344878" y="188166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5" name="Google Shape;15845;p88"/>
              <p:cNvSpPr/>
              <p:nvPr/>
            </p:nvSpPr>
            <p:spPr>
              <a:xfrm>
                <a:off x="2344348" y="171995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6" name="Google Shape;15846;p88"/>
              <p:cNvSpPr/>
              <p:nvPr/>
            </p:nvSpPr>
            <p:spPr>
              <a:xfrm>
                <a:off x="2344878" y="172051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7" name="Google Shape;15847;p88"/>
              <p:cNvSpPr/>
              <p:nvPr/>
            </p:nvSpPr>
            <p:spPr>
              <a:xfrm>
                <a:off x="2291144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8" name="Google Shape;15848;p88"/>
              <p:cNvSpPr/>
              <p:nvPr/>
            </p:nvSpPr>
            <p:spPr>
              <a:xfrm>
                <a:off x="229061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9" name="Google Shape;15849;p88"/>
              <p:cNvSpPr/>
              <p:nvPr/>
            </p:nvSpPr>
            <p:spPr>
              <a:xfrm>
                <a:off x="2291144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0" name="Google Shape;15850;p88"/>
              <p:cNvSpPr/>
              <p:nvPr/>
            </p:nvSpPr>
            <p:spPr>
              <a:xfrm>
                <a:off x="2237410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1" name="Google Shape;15851;p88"/>
              <p:cNvSpPr/>
              <p:nvPr/>
            </p:nvSpPr>
            <p:spPr>
              <a:xfrm>
                <a:off x="223741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2" name="Google Shape;15852;p88"/>
              <p:cNvSpPr/>
              <p:nvPr/>
            </p:nvSpPr>
            <p:spPr>
              <a:xfrm>
                <a:off x="2236850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3" name="Google Shape;15853;p88"/>
              <p:cNvSpPr/>
              <p:nvPr/>
            </p:nvSpPr>
            <p:spPr>
              <a:xfrm>
                <a:off x="223741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4" name="Google Shape;15854;p88"/>
              <p:cNvSpPr/>
              <p:nvPr/>
            </p:nvSpPr>
            <p:spPr>
              <a:xfrm>
                <a:off x="2183723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5" name="Google Shape;15855;p88"/>
              <p:cNvSpPr/>
              <p:nvPr/>
            </p:nvSpPr>
            <p:spPr>
              <a:xfrm>
                <a:off x="2183723" y="19354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6" name="Google Shape;15856;p88"/>
              <p:cNvSpPr/>
              <p:nvPr/>
            </p:nvSpPr>
            <p:spPr>
              <a:xfrm>
                <a:off x="2183723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7" name="Google Shape;15857;p88"/>
              <p:cNvSpPr/>
              <p:nvPr/>
            </p:nvSpPr>
            <p:spPr>
              <a:xfrm>
                <a:off x="2183723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8" name="Google Shape;15858;p88"/>
              <p:cNvSpPr/>
              <p:nvPr/>
            </p:nvSpPr>
            <p:spPr>
              <a:xfrm>
                <a:off x="2183178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9" name="Google Shape;15859;p88"/>
              <p:cNvSpPr/>
              <p:nvPr/>
            </p:nvSpPr>
            <p:spPr>
              <a:xfrm>
                <a:off x="2183723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0" name="Google Shape;15860;p88"/>
              <p:cNvSpPr/>
              <p:nvPr/>
            </p:nvSpPr>
            <p:spPr>
              <a:xfrm>
                <a:off x="212997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1" name="Google Shape;15861;p88"/>
              <p:cNvSpPr/>
              <p:nvPr/>
            </p:nvSpPr>
            <p:spPr>
              <a:xfrm>
                <a:off x="2129974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2" name="Google Shape;15862;p88"/>
              <p:cNvSpPr/>
              <p:nvPr/>
            </p:nvSpPr>
            <p:spPr>
              <a:xfrm>
                <a:off x="212997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3" name="Google Shape;15863;p88"/>
              <p:cNvSpPr/>
              <p:nvPr/>
            </p:nvSpPr>
            <p:spPr>
              <a:xfrm>
                <a:off x="207624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4" name="Google Shape;15864;p88"/>
              <p:cNvSpPr/>
              <p:nvPr/>
            </p:nvSpPr>
            <p:spPr>
              <a:xfrm>
                <a:off x="2076240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5" name="Google Shape;15865;p88"/>
              <p:cNvSpPr/>
              <p:nvPr/>
            </p:nvSpPr>
            <p:spPr>
              <a:xfrm>
                <a:off x="2076240" y="177424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6" name="Google Shape;15866;p88"/>
              <p:cNvSpPr/>
              <p:nvPr/>
            </p:nvSpPr>
            <p:spPr>
              <a:xfrm>
                <a:off x="2022553" y="198914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7" name="Google Shape;15867;p88"/>
              <p:cNvSpPr/>
              <p:nvPr/>
            </p:nvSpPr>
            <p:spPr>
              <a:xfrm>
                <a:off x="2022553" y="19354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8" name="Google Shape;15868;p88"/>
              <p:cNvSpPr/>
              <p:nvPr/>
            </p:nvSpPr>
            <p:spPr>
              <a:xfrm>
                <a:off x="2022553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869" name="Google Shape;15869;p88"/>
          <p:cNvGrpSpPr/>
          <p:nvPr/>
        </p:nvGrpSpPr>
        <p:grpSpPr>
          <a:xfrm>
            <a:off x="722243" y="1245273"/>
            <a:ext cx="753207" cy="753208"/>
            <a:chOff x="722243" y="1397673"/>
            <a:chExt cx="753207" cy="753208"/>
          </a:xfrm>
        </p:grpSpPr>
        <p:sp>
          <p:nvSpPr>
            <p:cNvPr id="15870" name="Google Shape;15870;p88"/>
            <p:cNvSpPr/>
            <p:nvPr/>
          </p:nvSpPr>
          <p:spPr>
            <a:xfrm>
              <a:off x="990834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1" name="Google Shape;15871;p88"/>
            <p:cNvSpPr/>
            <p:nvPr/>
          </p:nvSpPr>
          <p:spPr>
            <a:xfrm>
              <a:off x="991395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2" name="Google Shape;15872;p88"/>
            <p:cNvSpPr/>
            <p:nvPr/>
          </p:nvSpPr>
          <p:spPr>
            <a:xfrm>
              <a:off x="990834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3" name="Google Shape;15873;p88"/>
            <p:cNvSpPr/>
            <p:nvPr/>
          </p:nvSpPr>
          <p:spPr>
            <a:xfrm>
              <a:off x="991395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4" name="Google Shape;15874;p88"/>
            <p:cNvSpPr/>
            <p:nvPr/>
          </p:nvSpPr>
          <p:spPr>
            <a:xfrm>
              <a:off x="990834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5" name="Google Shape;15875;p88"/>
            <p:cNvSpPr/>
            <p:nvPr/>
          </p:nvSpPr>
          <p:spPr>
            <a:xfrm>
              <a:off x="991395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6" name="Google Shape;15876;p88"/>
            <p:cNvSpPr/>
            <p:nvPr/>
          </p:nvSpPr>
          <p:spPr>
            <a:xfrm>
              <a:off x="1044568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7" name="Google Shape;15877;p88"/>
            <p:cNvSpPr/>
            <p:nvPr/>
          </p:nvSpPr>
          <p:spPr>
            <a:xfrm>
              <a:off x="1045129" y="19354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8" name="Google Shape;15878;p88"/>
            <p:cNvSpPr/>
            <p:nvPr/>
          </p:nvSpPr>
          <p:spPr>
            <a:xfrm>
              <a:off x="1044568" y="198860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9" name="Google Shape;15879;p88"/>
            <p:cNvSpPr/>
            <p:nvPr/>
          </p:nvSpPr>
          <p:spPr>
            <a:xfrm>
              <a:off x="1045129" y="198914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0" name="Google Shape;15880;p88"/>
            <p:cNvSpPr/>
            <p:nvPr/>
          </p:nvSpPr>
          <p:spPr>
            <a:xfrm>
              <a:off x="1098271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1" name="Google Shape;15881;p88"/>
            <p:cNvSpPr/>
            <p:nvPr/>
          </p:nvSpPr>
          <p:spPr>
            <a:xfrm>
              <a:off x="1098800" y="188166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2" name="Google Shape;15882;p88"/>
            <p:cNvSpPr/>
            <p:nvPr/>
          </p:nvSpPr>
          <p:spPr>
            <a:xfrm>
              <a:off x="1098271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3" name="Google Shape;15883;p88"/>
            <p:cNvSpPr/>
            <p:nvPr/>
          </p:nvSpPr>
          <p:spPr>
            <a:xfrm>
              <a:off x="1098800" y="19354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4" name="Google Shape;15884;p88"/>
            <p:cNvSpPr/>
            <p:nvPr/>
          </p:nvSpPr>
          <p:spPr>
            <a:xfrm>
              <a:off x="1098271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5" name="Google Shape;15885;p88"/>
            <p:cNvSpPr/>
            <p:nvPr/>
          </p:nvSpPr>
          <p:spPr>
            <a:xfrm>
              <a:off x="1098800" y="198914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6" name="Google Shape;15886;p88"/>
            <p:cNvSpPr/>
            <p:nvPr/>
          </p:nvSpPr>
          <p:spPr>
            <a:xfrm>
              <a:off x="1152004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7" name="Google Shape;15887;p88"/>
            <p:cNvSpPr/>
            <p:nvPr/>
          </p:nvSpPr>
          <p:spPr>
            <a:xfrm>
              <a:off x="1152565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8" name="Google Shape;15888;p88"/>
            <p:cNvSpPr/>
            <p:nvPr/>
          </p:nvSpPr>
          <p:spPr>
            <a:xfrm>
              <a:off x="1152004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9" name="Google Shape;15889;p88"/>
            <p:cNvSpPr/>
            <p:nvPr/>
          </p:nvSpPr>
          <p:spPr>
            <a:xfrm>
              <a:off x="1152565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0" name="Google Shape;15890;p88"/>
            <p:cNvSpPr/>
            <p:nvPr/>
          </p:nvSpPr>
          <p:spPr>
            <a:xfrm>
              <a:off x="77593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1" name="Google Shape;15891;p88"/>
            <p:cNvSpPr/>
            <p:nvPr/>
          </p:nvSpPr>
          <p:spPr>
            <a:xfrm>
              <a:off x="776460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2" name="Google Shape;15892;p88"/>
            <p:cNvSpPr/>
            <p:nvPr/>
          </p:nvSpPr>
          <p:spPr>
            <a:xfrm>
              <a:off x="775930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3" name="Google Shape;15893;p88"/>
            <p:cNvSpPr/>
            <p:nvPr/>
          </p:nvSpPr>
          <p:spPr>
            <a:xfrm>
              <a:off x="776460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4" name="Google Shape;15894;p88"/>
            <p:cNvSpPr/>
            <p:nvPr/>
          </p:nvSpPr>
          <p:spPr>
            <a:xfrm>
              <a:off x="775930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5" name="Google Shape;15895;p88"/>
            <p:cNvSpPr/>
            <p:nvPr/>
          </p:nvSpPr>
          <p:spPr>
            <a:xfrm>
              <a:off x="776460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6" name="Google Shape;15896;p88"/>
            <p:cNvSpPr/>
            <p:nvPr/>
          </p:nvSpPr>
          <p:spPr>
            <a:xfrm>
              <a:off x="829664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7" name="Google Shape;15897;p88"/>
            <p:cNvSpPr/>
            <p:nvPr/>
          </p:nvSpPr>
          <p:spPr>
            <a:xfrm>
              <a:off x="830225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8" name="Google Shape;15898;p88"/>
            <p:cNvSpPr/>
            <p:nvPr/>
          </p:nvSpPr>
          <p:spPr>
            <a:xfrm>
              <a:off x="829664" y="198860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9" name="Google Shape;15899;p88"/>
            <p:cNvSpPr/>
            <p:nvPr/>
          </p:nvSpPr>
          <p:spPr>
            <a:xfrm>
              <a:off x="830225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0" name="Google Shape;15900;p88"/>
            <p:cNvSpPr/>
            <p:nvPr/>
          </p:nvSpPr>
          <p:spPr>
            <a:xfrm>
              <a:off x="883398" y="198860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1" name="Google Shape;15901;p88"/>
            <p:cNvSpPr/>
            <p:nvPr/>
          </p:nvSpPr>
          <p:spPr>
            <a:xfrm>
              <a:off x="883959" y="198914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2" name="Google Shape;15902;p88"/>
            <p:cNvSpPr/>
            <p:nvPr/>
          </p:nvSpPr>
          <p:spPr>
            <a:xfrm>
              <a:off x="937100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3" name="Google Shape;15903;p88"/>
            <p:cNvSpPr/>
            <p:nvPr/>
          </p:nvSpPr>
          <p:spPr>
            <a:xfrm>
              <a:off x="937630" y="198914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4" name="Google Shape;15904;p88"/>
            <p:cNvSpPr/>
            <p:nvPr/>
          </p:nvSpPr>
          <p:spPr>
            <a:xfrm>
              <a:off x="937100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5" name="Google Shape;15905;p88"/>
            <p:cNvSpPr/>
            <p:nvPr/>
          </p:nvSpPr>
          <p:spPr>
            <a:xfrm>
              <a:off x="937630" y="19354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6" name="Google Shape;15906;p88"/>
            <p:cNvSpPr/>
            <p:nvPr/>
          </p:nvSpPr>
          <p:spPr>
            <a:xfrm>
              <a:off x="1366924" y="1988604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7" name="Google Shape;15907;p88"/>
            <p:cNvSpPr/>
            <p:nvPr/>
          </p:nvSpPr>
          <p:spPr>
            <a:xfrm>
              <a:off x="1367469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8" name="Google Shape;15908;p88"/>
            <p:cNvSpPr/>
            <p:nvPr/>
          </p:nvSpPr>
          <p:spPr>
            <a:xfrm>
              <a:off x="1366924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9" name="Google Shape;15909;p88"/>
            <p:cNvSpPr/>
            <p:nvPr/>
          </p:nvSpPr>
          <p:spPr>
            <a:xfrm>
              <a:off x="1367469" y="19354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0" name="Google Shape;15910;p88"/>
            <p:cNvSpPr/>
            <p:nvPr/>
          </p:nvSpPr>
          <p:spPr>
            <a:xfrm>
              <a:off x="1366924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1" name="Google Shape;15911;p88"/>
            <p:cNvSpPr/>
            <p:nvPr/>
          </p:nvSpPr>
          <p:spPr>
            <a:xfrm>
              <a:off x="1367469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2" name="Google Shape;15912;p88"/>
            <p:cNvSpPr/>
            <p:nvPr/>
          </p:nvSpPr>
          <p:spPr>
            <a:xfrm>
              <a:off x="1366924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3" name="Google Shape;15913;p88"/>
            <p:cNvSpPr/>
            <p:nvPr/>
          </p:nvSpPr>
          <p:spPr>
            <a:xfrm>
              <a:off x="1367469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4" name="Google Shape;15914;p88"/>
            <p:cNvSpPr/>
            <p:nvPr/>
          </p:nvSpPr>
          <p:spPr>
            <a:xfrm>
              <a:off x="1366924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5" name="Google Shape;15915;p88"/>
            <p:cNvSpPr/>
            <p:nvPr/>
          </p:nvSpPr>
          <p:spPr>
            <a:xfrm>
              <a:off x="1367469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6" name="Google Shape;15916;p88"/>
            <p:cNvSpPr/>
            <p:nvPr/>
          </p:nvSpPr>
          <p:spPr>
            <a:xfrm>
              <a:off x="1313190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7" name="Google Shape;15917;p88"/>
            <p:cNvSpPr/>
            <p:nvPr/>
          </p:nvSpPr>
          <p:spPr>
            <a:xfrm>
              <a:off x="1313720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8" name="Google Shape;15918;p88"/>
            <p:cNvSpPr/>
            <p:nvPr/>
          </p:nvSpPr>
          <p:spPr>
            <a:xfrm>
              <a:off x="1313190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9" name="Google Shape;15919;p88"/>
            <p:cNvSpPr/>
            <p:nvPr/>
          </p:nvSpPr>
          <p:spPr>
            <a:xfrm>
              <a:off x="1313720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0" name="Google Shape;15920;p88"/>
            <p:cNvSpPr/>
            <p:nvPr/>
          </p:nvSpPr>
          <p:spPr>
            <a:xfrm>
              <a:off x="1313190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1" name="Google Shape;15921;p88"/>
            <p:cNvSpPr/>
            <p:nvPr/>
          </p:nvSpPr>
          <p:spPr>
            <a:xfrm>
              <a:off x="1313720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2" name="Google Shape;15922;p88"/>
            <p:cNvSpPr/>
            <p:nvPr/>
          </p:nvSpPr>
          <p:spPr>
            <a:xfrm>
              <a:off x="131319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3" name="Google Shape;15923;p88"/>
            <p:cNvSpPr/>
            <p:nvPr/>
          </p:nvSpPr>
          <p:spPr>
            <a:xfrm>
              <a:off x="1313720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4" name="Google Shape;15924;p88"/>
            <p:cNvSpPr/>
            <p:nvPr/>
          </p:nvSpPr>
          <p:spPr>
            <a:xfrm>
              <a:off x="990834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5" name="Google Shape;15925;p88"/>
            <p:cNvSpPr/>
            <p:nvPr/>
          </p:nvSpPr>
          <p:spPr>
            <a:xfrm>
              <a:off x="991395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6" name="Google Shape;15926;p88"/>
            <p:cNvSpPr/>
            <p:nvPr/>
          </p:nvSpPr>
          <p:spPr>
            <a:xfrm>
              <a:off x="1044568" y="182745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7" name="Google Shape;15927;p88"/>
            <p:cNvSpPr/>
            <p:nvPr/>
          </p:nvSpPr>
          <p:spPr>
            <a:xfrm>
              <a:off x="1045129" y="182797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8" name="Google Shape;15928;p88"/>
            <p:cNvSpPr/>
            <p:nvPr/>
          </p:nvSpPr>
          <p:spPr>
            <a:xfrm>
              <a:off x="1098271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9" name="Google Shape;15929;p88"/>
            <p:cNvSpPr/>
            <p:nvPr/>
          </p:nvSpPr>
          <p:spPr>
            <a:xfrm>
              <a:off x="1098800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0" name="Google Shape;15930;p88"/>
            <p:cNvSpPr/>
            <p:nvPr/>
          </p:nvSpPr>
          <p:spPr>
            <a:xfrm>
              <a:off x="1152004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1" name="Google Shape;15931;p88"/>
            <p:cNvSpPr/>
            <p:nvPr/>
          </p:nvSpPr>
          <p:spPr>
            <a:xfrm>
              <a:off x="1152565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2" name="Google Shape;15932;p88"/>
            <p:cNvSpPr/>
            <p:nvPr/>
          </p:nvSpPr>
          <p:spPr>
            <a:xfrm>
              <a:off x="1259441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0" y="3516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3" name="Google Shape;15933;p88"/>
            <p:cNvSpPr/>
            <p:nvPr/>
          </p:nvSpPr>
          <p:spPr>
            <a:xfrm>
              <a:off x="1259986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4" name="Google Shape;15934;p88"/>
            <p:cNvSpPr/>
            <p:nvPr/>
          </p:nvSpPr>
          <p:spPr>
            <a:xfrm>
              <a:off x="1259441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5" name="Google Shape;15935;p88"/>
            <p:cNvSpPr/>
            <p:nvPr/>
          </p:nvSpPr>
          <p:spPr>
            <a:xfrm>
              <a:off x="1259986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6" name="Google Shape;15936;p88"/>
            <p:cNvSpPr/>
            <p:nvPr/>
          </p:nvSpPr>
          <p:spPr>
            <a:xfrm>
              <a:off x="1259441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7" name="Google Shape;15937;p88"/>
            <p:cNvSpPr/>
            <p:nvPr/>
          </p:nvSpPr>
          <p:spPr>
            <a:xfrm>
              <a:off x="1259986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8" name="Google Shape;15938;p88"/>
            <p:cNvSpPr/>
            <p:nvPr/>
          </p:nvSpPr>
          <p:spPr>
            <a:xfrm>
              <a:off x="1259441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9" name="Google Shape;15939;p88"/>
            <p:cNvSpPr/>
            <p:nvPr/>
          </p:nvSpPr>
          <p:spPr>
            <a:xfrm>
              <a:off x="1259986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0" name="Google Shape;15940;p88"/>
            <p:cNvSpPr/>
            <p:nvPr/>
          </p:nvSpPr>
          <p:spPr>
            <a:xfrm>
              <a:off x="1205754" y="1988604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1" name="Google Shape;15941;p88"/>
            <p:cNvSpPr/>
            <p:nvPr/>
          </p:nvSpPr>
          <p:spPr>
            <a:xfrm>
              <a:off x="1206299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2" name="Google Shape;15942;p88"/>
            <p:cNvSpPr/>
            <p:nvPr/>
          </p:nvSpPr>
          <p:spPr>
            <a:xfrm>
              <a:off x="1205754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3" name="Google Shape;15943;p88"/>
            <p:cNvSpPr/>
            <p:nvPr/>
          </p:nvSpPr>
          <p:spPr>
            <a:xfrm>
              <a:off x="1206299" y="19354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4" name="Google Shape;15944;p88"/>
            <p:cNvSpPr/>
            <p:nvPr/>
          </p:nvSpPr>
          <p:spPr>
            <a:xfrm>
              <a:off x="1205754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5" name="Google Shape;15945;p88"/>
            <p:cNvSpPr/>
            <p:nvPr/>
          </p:nvSpPr>
          <p:spPr>
            <a:xfrm>
              <a:off x="1206299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6" name="Google Shape;15946;p88"/>
            <p:cNvSpPr/>
            <p:nvPr/>
          </p:nvSpPr>
          <p:spPr>
            <a:xfrm>
              <a:off x="1205754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7" name="Google Shape;15947;p88"/>
            <p:cNvSpPr/>
            <p:nvPr/>
          </p:nvSpPr>
          <p:spPr>
            <a:xfrm>
              <a:off x="1206299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8" name="Google Shape;15948;p88"/>
            <p:cNvSpPr/>
            <p:nvPr/>
          </p:nvSpPr>
          <p:spPr>
            <a:xfrm>
              <a:off x="1205754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9" name="Google Shape;15949;p88"/>
            <p:cNvSpPr/>
            <p:nvPr/>
          </p:nvSpPr>
          <p:spPr>
            <a:xfrm>
              <a:off x="1206299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0" name="Google Shape;15950;p88"/>
            <p:cNvSpPr/>
            <p:nvPr/>
          </p:nvSpPr>
          <p:spPr>
            <a:xfrm>
              <a:off x="77593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1" name="Google Shape;15951;p88"/>
            <p:cNvSpPr/>
            <p:nvPr/>
          </p:nvSpPr>
          <p:spPr>
            <a:xfrm>
              <a:off x="776460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2" name="Google Shape;15952;p88"/>
            <p:cNvSpPr/>
            <p:nvPr/>
          </p:nvSpPr>
          <p:spPr>
            <a:xfrm>
              <a:off x="775930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3" name="Google Shape;15953;p88"/>
            <p:cNvSpPr/>
            <p:nvPr/>
          </p:nvSpPr>
          <p:spPr>
            <a:xfrm>
              <a:off x="776460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4" name="Google Shape;15954;p88"/>
            <p:cNvSpPr/>
            <p:nvPr/>
          </p:nvSpPr>
          <p:spPr>
            <a:xfrm>
              <a:off x="829664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5" name="Google Shape;15955;p88"/>
            <p:cNvSpPr/>
            <p:nvPr/>
          </p:nvSpPr>
          <p:spPr>
            <a:xfrm>
              <a:off x="830225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6" name="Google Shape;15956;p88"/>
            <p:cNvSpPr/>
            <p:nvPr/>
          </p:nvSpPr>
          <p:spPr>
            <a:xfrm>
              <a:off x="829664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7" name="Google Shape;15957;p88"/>
            <p:cNvSpPr/>
            <p:nvPr/>
          </p:nvSpPr>
          <p:spPr>
            <a:xfrm>
              <a:off x="830225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8" name="Google Shape;15958;p88"/>
            <p:cNvSpPr/>
            <p:nvPr/>
          </p:nvSpPr>
          <p:spPr>
            <a:xfrm>
              <a:off x="883398" y="1773700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9" name="Google Shape;15959;p88"/>
            <p:cNvSpPr/>
            <p:nvPr/>
          </p:nvSpPr>
          <p:spPr>
            <a:xfrm>
              <a:off x="883959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0" name="Google Shape;15960;p88"/>
            <p:cNvSpPr/>
            <p:nvPr/>
          </p:nvSpPr>
          <p:spPr>
            <a:xfrm>
              <a:off x="990834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1" name="Google Shape;15961;p88"/>
            <p:cNvSpPr/>
            <p:nvPr/>
          </p:nvSpPr>
          <p:spPr>
            <a:xfrm>
              <a:off x="991395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2" name="Google Shape;15962;p88"/>
            <p:cNvSpPr/>
            <p:nvPr/>
          </p:nvSpPr>
          <p:spPr>
            <a:xfrm>
              <a:off x="937100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3" name="Google Shape;15963;p88"/>
            <p:cNvSpPr/>
            <p:nvPr/>
          </p:nvSpPr>
          <p:spPr>
            <a:xfrm>
              <a:off x="937630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4" name="Google Shape;15964;p88"/>
            <p:cNvSpPr/>
            <p:nvPr/>
          </p:nvSpPr>
          <p:spPr>
            <a:xfrm>
              <a:off x="93710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5" name="Google Shape;15965;p88"/>
            <p:cNvSpPr/>
            <p:nvPr/>
          </p:nvSpPr>
          <p:spPr>
            <a:xfrm>
              <a:off x="937630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6" name="Google Shape;15966;p88"/>
            <p:cNvSpPr/>
            <p:nvPr/>
          </p:nvSpPr>
          <p:spPr>
            <a:xfrm>
              <a:off x="131319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7" name="Google Shape;15967;p88"/>
            <p:cNvSpPr/>
            <p:nvPr/>
          </p:nvSpPr>
          <p:spPr>
            <a:xfrm>
              <a:off x="1259441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8" name="Google Shape;15968;p88"/>
            <p:cNvSpPr/>
            <p:nvPr/>
          </p:nvSpPr>
          <p:spPr>
            <a:xfrm>
              <a:off x="1259986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9" name="Google Shape;15969;p88"/>
            <p:cNvSpPr/>
            <p:nvPr/>
          </p:nvSpPr>
          <p:spPr>
            <a:xfrm>
              <a:off x="1152004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0" name="Google Shape;15970;p88"/>
            <p:cNvSpPr/>
            <p:nvPr/>
          </p:nvSpPr>
          <p:spPr>
            <a:xfrm>
              <a:off x="1152565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1" name="Google Shape;15971;p88"/>
            <p:cNvSpPr/>
            <p:nvPr/>
          </p:nvSpPr>
          <p:spPr>
            <a:xfrm>
              <a:off x="1152004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2" name="Google Shape;15972;p88"/>
            <p:cNvSpPr/>
            <p:nvPr/>
          </p:nvSpPr>
          <p:spPr>
            <a:xfrm>
              <a:off x="1313720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3" name="Google Shape;15973;p88"/>
            <p:cNvSpPr/>
            <p:nvPr/>
          </p:nvSpPr>
          <p:spPr>
            <a:xfrm>
              <a:off x="1098271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4" name="Google Shape;15974;p88"/>
            <p:cNvSpPr/>
            <p:nvPr/>
          </p:nvSpPr>
          <p:spPr>
            <a:xfrm>
              <a:off x="1044568" y="188113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5" name="Google Shape;15975;p88"/>
            <p:cNvSpPr/>
            <p:nvPr/>
          </p:nvSpPr>
          <p:spPr>
            <a:xfrm>
              <a:off x="1045129" y="188166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6" name="Google Shape;15976;p88"/>
            <p:cNvSpPr/>
            <p:nvPr/>
          </p:nvSpPr>
          <p:spPr>
            <a:xfrm>
              <a:off x="1044568" y="1773700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7" name="Google Shape;15977;p88"/>
            <p:cNvSpPr/>
            <p:nvPr/>
          </p:nvSpPr>
          <p:spPr>
            <a:xfrm>
              <a:off x="93710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8" name="Google Shape;15978;p88"/>
            <p:cNvSpPr/>
            <p:nvPr/>
          </p:nvSpPr>
          <p:spPr>
            <a:xfrm>
              <a:off x="883398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9" name="Google Shape;15979;p88"/>
            <p:cNvSpPr/>
            <p:nvPr/>
          </p:nvSpPr>
          <p:spPr>
            <a:xfrm>
              <a:off x="883398" y="188113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0" name="Google Shape;15980;p88"/>
            <p:cNvSpPr/>
            <p:nvPr/>
          </p:nvSpPr>
          <p:spPr>
            <a:xfrm>
              <a:off x="883398" y="182745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6"/>
                  </a:lnTo>
                  <a:lnTo>
                    <a:pt x="3519" y="3516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1" name="Google Shape;15981;p88"/>
            <p:cNvSpPr/>
            <p:nvPr/>
          </p:nvSpPr>
          <p:spPr>
            <a:xfrm>
              <a:off x="829664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2" name="Google Shape;15982;p88"/>
            <p:cNvSpPr/>
            <p:nvPr/>
          </p:nvSpPr>
          <p:spPr>
            <a:xfrm>
              <a:off x="930155" y="188141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983" name="Google Shape;15983;p88"/>
            <p:cNvGrpSpPr/>
            <p:nvPr/>
          </p:nvGrpSpPr>
          <p:grpSpPr>
            <a:xfrm>
              <a:off x="775930" y="1774246"/>
              <a:ext cx="645787" cy="322901"/>
              <a:chOff x="775930" y="1774246"/>
              <a:chExt cx="645787" cy="322901"/>
            </a:xfrm>
          </p:grpSpPr>
          <p:sp>
            <p:nvSpPr>
              <p:cNvPr id="15984" name="Google Shape;15984;p88"/>
              <p:cNvSpPr/>
              <p:nvPr/>
            </p:nvSpPr>
            <p:spPr>
              <a:xfrm>
                <a:off x="1366924" y="20423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5" name="Google Shape;15985;p88"/>
              <p:cNvSpPr/>
              <p:nvPr/>
            </p:nvSpPr>
            <p:spPr>
              <a:xfrm>
                <a:off x="1367469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6" name="Google Shape;15986;p88"/>
              <p:cNvSpPr/>
              <p:nvPr/>
            </p:nvSpPr>
            <p:spPr>
              <a:xfrm>
                <a:off x="1313190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7" name="Google Shape;15987;p88"/>
              <p:cNvSpPr/>
              <p:nvPr/>
            </p:nvSpPr>
            <p:spPr>
              <a:xfrm>
                <a:off x="1313720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8" name="Google Shape;15988;p88"/>
              <p:cNvSpPr/>
              <p:nvPr/>
            </p:nvSpPr>
            <p:spPr>
              <a:xfrm>
                <a:off x="1259441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9" name="Google Shape;15989;p88"/>
              <p:cNvSpPr/>
              <p:nvPr/>
            </p:nvSpPr>
            <p:spPr>
              <a:xfrm>
                <a:off x="1259986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0" name="Google Shape;15990;p88"/>
              <p:cNvSpPr/>
              <p:nvPr/>
            </p:nvSpPr>
            <p:spPr>
              <a:xfrm>
                <a:off x="1205754" y="20423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1" name="Google Shape;15991;p88"/>
              <p:cNvSpPr/>
              <p:nvPr/>
            </p:nvSpPr>
            <p:spPr>
              <a:xfrm>
                <a:off x="1206299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2" name="Google Shape;15992;p88"/>
              <p:cNvSpPr/>
              <p:nvPr/>
            </p:nvSpPr>
            <p:spPr>
              <a:xfrm>
                <a:off x="1152004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3" name="Google Shape;15993;p88"/>
              <p:cNvSpPr/>
              <p:nvPr/>
            </p:nvSpPr>
            <p:spPr>
              <a:xfrm>
                <a:off x="1152565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4" name="Google Shape;15994;p88"/>
              <p:cNvSpPr/>
              <p:nvPr/>
            </p:nvSpPr>
            <p:spPr>
              <a:xfrm>
                <a:off x="1152565" y="177424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5" name="Google Shape;15995;p88"/>
              <p:cNvSpPr/>
              <p:nvPr/>
            </p:nvSpPr>
            <p:spPr>
              <a:xfrm>
                <a:off x="1098271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6" name="Google Shape;15996;p88"/>
              <p:cNvSpPr/>
              <p:nvPr/>
            </p:nvSpPr>
            <p:spPr>
              <a:xfrm>
                <a:off x="1098800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7" name="Google Shape;15997;p88"/>
              <p:cNvSpPr/>
              <p:nvPr/>
            </p:nvSpPr>
            <p:spPr>
              <a:xfrm>
                <a:off x="1098800" y="177424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8" name="Google Shape;15998;p88"/>
              <p:cNvSpPr/>
              <p:nvPr/>
            </p:nvSpPr>
            <p:spPr>
              <a:xfrm>
                <a:off x="1044568" y="204230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9" name="Google Shape;15999;p88"/>
              <p:cNvSpPr/>
              <p:nvPr/>
            </p:nvSpPr>
            <p:spPr>
              <a:xfrm>
                <a:off x="1045129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0" name="Google Shape;16000;p88"/>
              <p:cNvSpPr/>
              <p:nvPr/>
            </p:nvSpPr>
            <p:spPr>
              <a:xfrm>
                <a:off x="1045129" y="177424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1" name="Google Shape;16001;p88"/>
              <p:cNvSpPr/>
              <p:nvPr/>
            </p:nvSpPr>
            <p:spPr>
              <a:xfrm>
                <a:off x="990834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2" name="Google Shape;16002;p88"/>
              <p:cNvSpPr/>
              <p:nvPr/>
            </p:nvSpPr>
            <p:spPr>
              <a:xfrm>
                <a:off x="991395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3" name="Google Shape;16003;p88"/>
              <p:cNvSpPr/>
              <p:nvPr/>
            </p:nvSpPr>
            <p:spPr>
              <a:xfrm>
                <a:off x="937100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4" name="Google Shape;16004;p88"/>
              <p:cNvSpPr/>
              <p:nvPr/>
            </p:nvSpPr>
            <p:spPr>
              <a:xfrm>
                <a:off x="937630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5" name="Google Shape;16005;p88"/>
              <p:cNvSpPr/>
              <p:nvPr/>
            </p:nvSpPr>
            <p:spPr>
              <a:xfrm>
                <a:off x="883398" y="204230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6" name="Google Shape;16006;p88"/>
              <p:cNvSpPr/>
              <p:nvPr/>
            </p:nvSpPr>
            <p:spPr>
              <a:xfrm>
                <a:off x="883959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7" name="Google Shape;16007;p88"/>
              <p:cNvSpPr/>
              <p:nvPr/>
            </p:nvSpPr>
            <p:spPr>
              <a:xfrm>
                <a:off x="829664" y="20423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8" name="Google Shape;16008;p88"/>
              <p:cNvSpPr/>
              <p:nvPr/>
            </p:nvSpPr>
            <p:spPr>
              <a:xfrm>
                <a:off x="830225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9" name="Google Shape;16009;p88"/>
              <p:cNvSpPr/>
              <p:nvPr/>
            </p:nvSpPr>
            <p:spPr>
              <a:xfrm>
                <a:off x="775930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0" name="Google Shape;16010;p88"/>
              <p:cNvSpPr/>
              <p:nvPr/>
            </p:nvSpPr>
            <p:spPr>
              <a:xfrm>
                <a:off x="776460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011" name="Google Shape;16011;p88"/>
            <p:cNvSpPr/>
            <p:nvPr/>
          </p:nvSpPr>
          <p:spPr>
            <a:xfrm>
              <a:off x="883959" y="192846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012" name="Google Shape;16012;p88"/>
            <p:cNvGrpSpPr/>
            <p:nvPr/>
          </p:nvGrpSpPr>
          <p:grpSpPr>
            <a:xfrm>
              <a:off x="722243" y="1397673"/>
              <a:ext cx="753207" cy="753208"/>
              <a:chOff x="722243" y="1397673"/>
              <a:chExt cx="753207" cy="753208"/>
            </a:xfrm>
          </p:grpSpPr>
          <p:sp>
            <p:nvSpPr>
              <p:cNvPr id="16013" name="Google Shape;16013;p88"/>
              <p:cNvSpPr/>
              <p:nvPr/>
            </p:nvSpPr>
            <p:spPr>
              <a:xfrm>
                <a:off x="1420595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4" name="Google Shape;16014;p88"/>
              <p:cNvSpPr/>
              <p:nvPr/>
            </p:nvSpPr>
            <p:spPr>
              <a:xfrm>
                <a:off x="1421156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5" name="Google Shape;16015;p88"/>
              <p:cNvSpPr/>
              <p:nvPr/>
            </p:nvSpPr>
            <p:spPr>
              <a:xfrm>
                <a:off x="1420595" y="20423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6" name="Google Shape;16016;p88"/>
              <p:cNvSpPr/>
              <p:nvPr/>
            </p:nvSpPr>
            <p:spPr>
              <a:xfrm>
                <a:off x="1421156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7" name="Google Shape;16017;p88"/>
              <p:cNvSpPr/>
              <p:nvPr/>
            </p:nvSpPr>
            <p:spPr>
              <a:xfrm>
                <a:off x="1420595" y="1988604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8" name="Google Shape;16018;p88"/>
              <p:cNvSpPr/>
              <p:nvPr/>
            </p:nvSpPr>
            <p:spPr>
              <a:xfrm>
                <a:off x="1421156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9" name="Google Shape;16019;p88"/>
              <p:cNvSpPr/>
              <p:nvPr/>
            </p:nvSpPr>
            <p:spPr>
              <a:xfrm>
                <a:off x="1420595" y="1934871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0" name="Google Shape;16020;p88"/>
              <p:cNvSpPr/>
              <p:nvPr/>
            </p:nvSpPr>
            <p:spPr>
              <a:xfrm>
                <a:off x="1421156" y="19354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1" name="Google Shape;16021;p88"/>
              <p:cNvSpPr/>
              <p:nvPr/>
            </p:nvSpPr>
            <p:spPr>
              <a:xfrm>
                <a:off x="1420595" y="188113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2" name="Google Shape;16022;p88"/>
              <p:cNvSpPr/>
              <p:nvPr/>
            </p:nvSpPr>
            <p:spPr>
              <a:xfrm>
                <a:off x="1421156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3" name="Google Shape;16023;p88"/>
              <p:cNvSpPr/>
              <p:nvPr/>
            </p:nvSpPr>
            <p:spPr>
              <a:xfrm>
                <a:off x="1420595" y="1827450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6"/>
                    </a:lnTo>
                    <a:lnTo>
                      <a:pt x="3521" y="3516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4" name="Google Shape;16024;p88"/>
              <p:cNvSpPr/>
              <p:nvPr/>
            </p:nvSpPr>
            <p:spPr>
              <a:xfrm>
                <a:off x="1421156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5" name="Google Shape;16025;p88"/>
              <p:cNvSpPr/>
              <p:nvPr/>
            </p:nvSpPr>
            <p:spPr>
              <a:xfrm>
                <a:off x="1420595" y="1773700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6" name="Google Shape;16026;p88"/>
              <p:cNvSpPr/>
              <p:nvPr/>
            </p:nvSpPr>
            <p:spPr>
              <a:xfrm>
                <a:off x="1421156" y="177424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7" name="Google Shape;16027;p88"/>
              <p:cNvSpPr/>
              <p:nvPr/>
            </p:nvSpPr>
            <p:spPr>
              <a:xfrm>
                <a:off x="1420595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8" name="Google Shape;16028;p88"/>
              <p:cNvSpPr/>
              <p:nvPr/>
            </p:nvSpPr>
            <p:spPr>
              <a:xfrm>
                <a:off x="1421156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9" name="Google Shape;16029;p88"/>
              <p:cNvSpPr/>
              <p:nvPr/>
            </p:nvSpPr>
            <p:spPr>
              <a:xfrm>
                <a:off x="1366924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0" name="Google Shape;16030;p88"/>
              <p:cNvSpPr/>
              <p:nvPr/>
            </p:nvSpPr>
            <p:spPr>
              <a:xfrm>
                <a:off x="1367469" y="209657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1" name="Google Shape;16031;p88"/>
              <p:cNvSpPr/>
              <p:nvPr/>
            </p:nvSpPr>
            <p:spPr>
              <a:xfrm>
                <a:off x="1366924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2" name="Google Shape;16032;p88"/>
              <p:cNvSpPr/>
              <p:nvPr/>
            </p:nvSpPr>
            <p:spPr>
              <a:xfrm>
                <a:off x="1367469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3" name="Google Shape;16033;p88"/>
              <p:cNvSpPr/>
              <p:nvPr/>
            </p:nvSpPr>
            <p:spPr>
              <a:xfrm>
                <a:off x="1313190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4" name="Google Shape;16034;p88"/>
              <p:cNvSpPr/>
              <p:nvPr/>
            </p:nvSpPr>
            <p:spPr>
              <a:xfrm>
                <a:off x="1313720" y="209657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5" name="Google Shape;16035;p88"/>
              <p:cNvSpPr/>
              <p:nvPr/>
            </p:nvSpPr>
            <p:spPr>
              <a:xfrm>
                <a:off x="1313190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6" name="Google Shape;16036;p88"/>
              <p:cNvSpPr/>
              <p:nvPr/>
            </p:nvSpPr>
            <p:spPr>
              <a:xfrm>
                <a:off x="1313720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7" name="Google Shape;16037;p88"/>
              <p:cNvSpPr/>
              <p:nvPr/>
            </p:nvSpPr>
            <p:spPr>
              <a:xfrm>
                <a:off x="1259441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8" name="Google Shape;16038;p88"/>
              <p:cNvSpPr/>
              <p:nvPr/>
            </p:nvSpPr>
            <p:spPr>
              <a:xfrm>
                <a:off x="1259986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9" name="Google Shape;16039;p88"/>
              <p:cNvSpPr/>
              <p:nvPr/>
            </p:nvSpPr>
            <p:spPr>
              <a:xfrm>
                <a:off x="1259441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0" name="Google Shape;16040;p88"/>
              <p:cNvSpPr/>
              <p:nvPr/>
            </p:nvSpPr>
            <p:spPr>
              <a:xfrm>
                <a:off x="1259986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1" name="Google Shape;16041;p88"/>
              <p:cNvSpPr/>
              <p:nvPr/>
            </p:nvSpPr>
            <p:spPr>
              <a:xfrm>
                <a:off x="1205754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2" name="Google Shape;16042;p88"/>
              <p:cNvSpPr/>
              <p:nvPr/>
            </p:nvSpPr>
            <p:spPr>
              <a:xfrm>
                <a:off x="1206299" y="209657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3" name="Google Shape;16043;p88"/>
              <p:cNvSpPr/>
              <p:nvPr/>
            </p:nvSpPr>
            <p:spPr>
              <a:xfrm>
                <a:off x="1205754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4" name="Google Shape;16044;p88"/>
              <p:cNvSpPr/>
              <p:nvPr/>
            </p:nvSpPr>
            <p:spPr>
              <a:xfrm>
                <a:off x="1206299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5" name="Google Shape;16045;p88"/>
              <p:cNvSpPr/>
              <p:nvPr/>
            </p:nvSpPr>
            <p:spPr>
              <a:xfrm>
                <a:off x="1152004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6" name="Google Shape;16046;p88"/>
              <p:cNvSpPr/>
              <p:nvPr/>
            </p:nvSpPr>
            <p:spPr>
              <a:xfrm>
                <a:off x="1152565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7" name="Google Shape;16047;p88"/>
              <p:cNvSpPr/>
              <p:nvPr/>
            </p:nvSpPr>
            <p:spPr>
              <a:xfrm>
                <a:off x="1152004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8" name="Google Shape;16048;p88"/>
              <p:cNvSpPr/>
              <p:nvPr/>
            </p:nvSpPr>
            <p:spPr>
              <a:xfrm>
                <a:off x="1152565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9" name="Google Shape;16049;p88"/>
              <p:cNvSpPr/>
              <p:nvPr/>
            </p:nvSpPr>
            <p:spPr>
              <a:xfrm>
                <a:off x="1152004" y="1558843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0" name="Google Shape;16050;p88"/>
              <p:cNvSpPr/>
              <p:nvPr/>
            </p:nvSpPr>
            <p:spPr>
              <a:xfrm>
                <a:off x="1152565" y="1559373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1" name="Google Shape;16051;p88"/>
              <p:cNvSpPr/>
              <p:nvPr/>
            </p:nvSpPr>
            <p:spPr>
              <a:xfrm>
                <a:off x="1152004" y="150509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2" name="Google Shape;16052;p88"/>
              <p:cNvSpPr/>
              <p:nvPr/>
            </p:nvSpPr>
            <p:spPr>
              <a:xfrm>
                <a:off x="1152565" y="150563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3" name="Google Shape;16053;p88"/>
              <p:cNvSpPr/>
              <p:nvPr/>
            </p:nvSpPr>
            <p:spPr>
              <a:xfrm>
                <a:off x="1098271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4" name="Google Shape;16054;p88"/>
              <p:cNvSpPr/>
              <p:nvPr/>
            </p:nvSpPr>
            <p:spPr>
              <a:xfrm>
                <a:off x="1098800" y="209657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5" name="Google Shape;16055;p88"/>
              <p:cNvSpPr/>
              <p:nvPr/>
            </p:nvSpPr>
            <p:spPr>
              <a:xfrm>
                <a:off x="1098271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6" name="Google Shape;16056;p88"/>
              <p:cNvSpPr/>
              <p:nvPr/>
            </p:nvSpPr>
            <p:spPr>
              <a:xfrm>
                <a:off x="1098800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7" name="Google Shape;16057;p88"/>
              <p:cNvSpPr/>
              <p:nvPr/>
            </p:nvSpPr>
            <p:spPr>
              <a:xfrm>
                <a:off x="1098271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8" name="Google Shape;16058;p88"/>
              <p:cNvSpPr/>
              <p:nvPr/>
            </p:nvSpPr>
            <p:spPr>
              <a:xfrm>
                <a:off x="1098800" y="166680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9" name="Google Shape;16059;p88"/>
              <p:cNvSpPr/>
              <p:nvPr/>
            </p:nvSpPr>
            <p:spPr>
              <a:xfrm>
                <a:off x="1098271" y="16125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0" name="Google Shape;16060;p88"/>
              <p:cNvSpPr/>
              <p:nvPr/>
            </p:nvSpPr>
            <p:spPr>
              <a:xfrm>
                <a:off x="1098800" y="1613075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1" name="Google Shape;16061;p88"/>
              <p:cNvSpPr/>
              <p:nvPr/>
            </p:nvSpPr>
            <p:spPr>
              <a:xfrm>
                <a:off x="1098271" y="145134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2" name="Google Shape;16062;p88"/>
              <p:cNvSpPr/>
              <p:nvPr/>
            </p:nvSpPr>
            <p:spPr>
              <a:xfrm>
                <a:off x="1098800" y="145189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3" name="Google Shape;16063;p88"/>
              <p:cNvSpPr/>
              <p:nvPr/>
            </p:nvSpPr>
            <p:spPr>
              <a:xfrm>
                <a:off x="1098271" y="1397673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4" name="Google Shape;16064;p88"/>
              <p:cNvSpPr/>
              <p:nvPr/>
            </p:nvSpPr>
            <p:spPr>
              <a:xfrm>
                <a:off x="1098800" y="1398218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5" name="Google Shape;16065;p88"/>
              <p:cNvSpPr/>
              <p:nvPr/>
            </p:nvSpPr>
            <p:spPr>
              <a:xfrm>
                <a:off x="1044568" y="209604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6" name="Google Shape;16066;p88"/>
              <p:cNvSpPr/>
              <p:nvPr/>
            </p:nvSpPr>
            <p:spPr>
              <a:xfrm>
                <a:off x="1045129" y="209657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7" name="Google Shape;16067;p88"/>
              <p:cNvSpPr/>
              <p:nvPr/>
            </p:nvSpPr>
            <p:spPr>
              <a:xfrm>
                <a:off x="1044568" y="171995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8" name="Google Shape;16068;p88"/>
              <p:cNvSpPr/>
              <p:nvPr/>
            </p:nvSpPr>
            <p:spPr>
              <a:xfrm>
                <a:off x="1045129" y="172051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9" name="Google Shape;16069;p88"/>
              <p:cNvSpPr/>
              <p:nvPr/>
            </p:nvSpPr>
            <p:spPr>
              <a:xfrm>
                <a:off x="990834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0" name="Google Shape;16070;p88"/>
              <p:cNvSpPr/>
              <p:nvPr/>
            </p:nvSpPr>
            <p:spPr>
              <a:xfrm>
                <a:off x="991395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1" name="Google Shape;16071;p88"/>
              <p:cNvSpPr/>
              <p:nvPr/>
            </p:nvSpPr>
            <p:spPr>
              <a:xfrm>
                <a:off x="990834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2" name="Google Shape;16072;p88"/>
              <p:cNvSpPr/>
              <p:nvPr/>
            </p:nvSpPr>
            <p:spPr>
              <a:xfrm>
                <a:off x="991395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3" name="Google Shape;16073;p88"/>
              <p:cNvSpPr/>
              <p:nvPr/>
            </p:nvSpPr>
            <p:spPr>
              <a:xfrm>
                <a:off x="937100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4" name="Google Shape;16074;p88"/>
              <p:cNvSpPr/>
              <p:nvPr/>
            </p:nvSpPr>
            <p:spPr>
              <a:xfrm>
                <a:off x="937630" y="209657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5" name="Google Shape;16075;p88"/>
              <p:cNvSpPr/>
              <p:nvPr/>
            </p:nvSpPr>
            <p:spPr>
              <a:xfrm>
                <a:off x="937100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6" name="Google Shape;16076;p88"/>
              <p:cNvSpPr/>
              <p:nvPr/>
            </p:nvSpPr>
            <p:spPr>
              <a:xfrm>
                <a:off x="937630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7" name="Google Shape;16077;p88"/>
              <p:cNvSpPr/>
              <p:nvPr/>
            </p:nvSpPr>
            <p:spPr>
              <a:xfrm>
                <a:off x="883398" y="209604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8" name="Google Shape;16078;p88"/>
              <p:cNvSpPr/>
              <p:nvPr/>
            </p:nvSpPr>
            <p:spPr>
              <a:xfrm>
                <a:off x="883959" y="209657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9" name="Google Shape;16079;p88"/>
              <p:cNvSpPr/>
              <p:nvPr/>
            </p:nvSpPr>
            <p:spPr>
              <a:xfrm>
                <a:off x="883398" y="171995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0" name="Google Shape;16080;p88"/>
              <p:cNvSpPr/>
              <p:nvPr/>
            </p:nvSpPr>
            <p:spPr>
              <a:xfrm>
                <a:off x="883959" y="172051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1" name="Google Shape;16081;p88"/>
              <p:cNvSpPr/>
              <p:nvPr/>
            </p:nvSpPr>
            <p:spPr>
              <a:xfrm>
                <a:off x="829664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2" name="Google Shape;16082;p88"/>
              <p:cNvSpPr/>
              <p:nvPr/>
            </p:nvSpPr>
            <p:spPr>
              <a:xfrm>
                <a:off x="830225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3" name="Google Shape;16083;p88"/>
              <p:cNvSpPr/>
              <p:nvPr/>
            </p:nvSpPr>
            <p:spPr>
              <a:xfrm>
                <a:off x="829664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4" name="Google Shape;16084;p88"/>
              <p:cNvSpPr/>
              <p:nvPr/>
            </p:nvSpPr>
            <p:spPr>
              <a:xfrm>
                <a:off x="830225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5" name="Google Shape;16085;p88"/>
              <p:cNvSpPr/>
              <p:nvPr/>
            </p:nvSpPr>
            <p:spPr>
              <a:xfrm>
                <a:off x="775930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6" name="Google Shape;16086;p88"/>
              <p:cNvSpPr/>
              <p:nvPr/>
            </p:nvSpPr>
            <p:spPr>
              <a:xfrm>
                <a:off x="776460" y="209657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7" name="Google Shape;16087;p88"/>
              <p:cNvSpPr/>
              <p:nvPr/>
            </p:nvSpPr>
            <p:spPr>
              <a:xfrm>
                <a:off x="775930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8" name="Google Shape;16088;p88"/>
              <p:cNvSpPr/>
              <p:nvPr/>
            </p:nvSpPr>
            <p:spPr>
              <a:xfrm>
                <a:off x="776460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9" name="Google Shape;16089;p88"/>
              <p:cNvSpPr/>
              <p:nvPr/>
            </p:nvSpPr>
            <p:spPr>
              <a:xfrm>
                <a:off x="722243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0" name="Google Shape;16090;p88"/>
              <p:cNvSpPr/>
              <p:nvPr/>
            </p:nvSpPr>
            <p:spPr>
              <a:xfrm>
                <a:off x="722773" y="209657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1" name="Google Shape;16091;p88"/>
              <p:cNvSpPr/>
              <p:nvPr/>
            </p:nvSpPr>
            <p:spPr>
              <a:xfrm>
                <a:off x="722243" y="20423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2" name="Google Shape;16092;p88"/>
              <p:cNvSpPr/>
              <p:nvPr/>
            </p:nvSpPr>
            <p:spPr>
              <a:xfrm>
                <a:off x="722773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3" name="Google Shape;16093;p88"/>
              <p:cNvSpPr/>
              <p:nvPr/>
            </p:nvSpPr>
            <p:spPr>
              <a:xfrm>
                <a:off x="722243" y="1988604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4" name="Google Shape;16094;p88"/>
              <p:cNvSpPr/>
              <p:nvPr/>
            </p:nvSpPr>
            <p:spPr>
              <a:xfrm>
                <a:off x="722773" y="198914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5" name="Google Shape;16095;p88"/>
              <p:cNvSpPr/>
              <p:nvPr/>
            </p:nvSpPr>
            <p:spPr>
              <a:xfrm>
                <a:off x="722243" y="1934871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6" name="Google Shape;16096;p88"/>
              <p:cNvSpPr/>
              <p:nvPr/>
            </p:nvSpPr>
            <p:spPr>
              <a:xfrm>
                <a:off x="722773" y="19354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7" name="Google Shape;16097;p88"/>
              <p:cNvSpPr/>
              <p:nvPr/>
            </p:nvSpPr>
            <p:spPr>
              <a:xfrm>
                <a:off x="722243" y="188113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8" name="Google Shape;16098;p88"/>
              <p:cNvSpPr/>
              <p:nvPr/>
            </p:nvSpPr>
            <p:spPr>
              <a:xfrm>
                <a:off x="722773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9" name="Google Shape;16099;p88"/>
              <p:cNvSpPr/>
              <p:nvPr/>
            </p:nvSpPr>
            <p:spPr>
              <a:xfrm>
                <a:off x="722243" y="1827450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0" y="0"/>
                    </a:moveTo>
                    <a:lnTo>
                      <a:pt x="0" y="3516"/>
                    </a:lnTo>
                    <a:lnTo>
                      <a:pt x="3518" y="3516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0" name="Google Shape;16100;p88"/>
              <p:cNvSpPr/>
              <p:nvPr/>
            </p:nvSpPr>
            <p:spPr>
              <a:xfrm>
                <a:off x="722773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1" name="Google Shape;16101;p88"/>
              <p:cNvSpPr/>
              <p:nvPr/>
            </p:nvSpPr>
            <p:spPr>
              <a:xfrm>
                <a:off x="722243" y="1773700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2" name="Google Shape;16102;p88"/>
              <p:cNvSpPr/>
              <p:nvPr/>
            </p:nvSpPr>
            <p:spPr>
              <a:xfrm>
                <a:off x="722773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3" name="Google Shape;16103;p88"/>
              <p:cNvSpPr/>
              <p:nvPr/>
            </p:nvSpPr>
            <p:spPr>
              <a:xfrm>
                <a:off x="722243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4" name="Google Shape;16104;p88"/>
              <p:cNvSpPr/>
              <p:nvPr/>
            </p:nvSpPr>
            <p:spPr>
              <a:xfrm>
                <a:off x="722773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105" name="Google Shape;16105;p88"/>
            <p:cNvSpPr/>
            <p:nvPr/>
          </p:nvSpPr>
          <p:spPr>
            <a:xfrm>
              <a:off x="883684" y="183572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6" name="Google Shape;16106;p88"/>
            <p:cNvSpPr/>
            <p:nvPr/>
          </p:nvSpPr>
          <p:spPr>
            <a:xfrm>
              <a:off x="841050" y="188169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7" name="Google Shape;16107;p88"/>
            <p:cNvSpPr/>
            <p:nvPr/>
          </p:nvSpPr>
          <p:spPr>
            <a:xfrm>
              <a:off x="883959" y="188166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08" name="Google Shape;16108;p88"/>
          <p:cNvGrpSpPr/>
          <p:nvPr/>
        </p:nvGrpSpPr>
        <p:grpSpPr>
          <a:xfrm>
            <a:off x="4870753" y="2024736"/>
            <a:ext cx="1021034" cy="2552456"/>
            <a:chOff x="4851353" y="1696561"/>
            <a:chExt cx="1021034" cy="2552456"/>
          </a:xfrm>
        </p:grpSpPr>
        <p:sp>
          <p:nvSpPr>
            <p:cNvPr id="16109" name="Google Shape;16109;p88"/>
            <p:cNvSpPr/>
            <p:nvPr/>
          </p:nvSpPr>
          <p:spPr>
            <a:xfrm>
              <a:off x="4851353" y="1900764"/>
              <a:ext cx="1021034" cy="918954"/>
            </a:xfrm>
            <a:custGeom>
              <a:rect b="b" l="l" r="r" t="t"/>
              <a:pathLst>
                <a:path extrusionOk="0" h="35577" w="39529">
                  <a:moveTo>
                    <a:pt x="15812" y="7906"/>
                  </a:moveTo>
                  <a:lnTo>
                    <a:pt x="15812" y="11858"/>
                  </a:lnTo>
                  <a:lnTo>
                    <a:pt x="11859" y="11858"/>
                  </a:lnTo>
                  <a:lnTo>
                    <a:pt x="11859" y="7906"/>
                  </a:lnTo>
                  <a:close/>
                  <a:moveTo>
                    <a:pt x="27670" y="7906"/>
                  </a:moveTo>
                  <a:lnTo>
                    <a:pt x="27670" y="11858"/>
                  </a:lnTo>
                  <a:lnTo>
                    <a:pt x="23717" y="11858"/>
                  </a:lnTo>
                  <a:lnTo>
                    <a:pt x="23717" y="7906"/>
                  </a:lnTo>
                  <a:close/>
                  <a:moveTo>
                    <a:pt x="27670" y="15811"/>
                  </a:moveTo>
                  <a:lnTo>
                    <a:pt x="27670" y="19764"/>
                  </a:lnTo>
                  <a:lnTo>
                    <a:pt x="23717" y="19764"/>
                  </a:lnTo>
                  <a:lnTo>
                    <a:pt x="23717" y="23717"/>
                  </a:lnTo>
                  <a:lnTo>
                    <a:pt x="15812" y="23717"/>
                  </a:lnTo>
                  <a:lnTo>
                    <a:pt x="15812" y="19764"/>
                  </a:lnTo>
                  <a:lnTo>
                    <a:pt x="11859" y="19764"/>
                  </a:lnTo>
                  <a:lnTo>
                    <a:pt x="11859" y="15811"/>
                  </a:lnTo>
                  <a:close/>
                  <a:moveTo>
                    <a:pt x="7906" y="0"/>
                  </a:moveTo>
                  <a:lnTo>
                    <a:pt x="7906" y="3953"/>
                  </a:lnTo>
                  <a:lnTo>
                    <a:pt x="3953" y="3953"/>
                  </a:lnTo>
                  <a:lnTo>
                    <a:pt x="3953" y="11858"/>
                  </a:lnTo>
                  <a:lnTo>
                    <a:pt x="0" y="11858"/>
                  </a:lnTo>
                  <a:lnTo>
                    <a:pt x="0" y="15811"/>
                  </a:lnTo>
                  <a:lnTo>
                    <a:pt x="3953" y="15811"/>
                  </a:lnTo>
                  <a:lnTo>
                    <a:pt x="3953" y="27670"/>
                  </a:lnTo>
                  <a:lnTo>
                    <a:pt x="15812" y="27670"/>
                  </a:lnTo>
                  <a:lnTo>
                    <a:pt x="15812" y="35576"/>
                  </a:lnTo>
                  <a:lnTo>
                    <a:pt x="23717" y="35576"/>
                  </a:lnTo>
                  <a:lnTo>
                    <a:pt x="23717" y="27670"/>
                  </a:lnTo>
                  <a:lnTo>
                    <a:pt x="35576" y="27670"/>
                  </a:lnTo>
                  <a:lnTo>
                    <a:pt x="35576" y="15811"/>
                  </a:lnTo>
                  <a:lnTo>
                    <a:pt x="39529" y="15811"/>
                  </a:lnTo>
                  <a:lnTo>
                    <a:pt x="39529" y="11858"/>
                  </a:lnTo>
                  <a:lnTo>
                    <a:pt x="35576" y="11858"/>
                  </a:lnTo>
                  <a:lnTo>
                    <a:pt x="35576" y="3953"/>
                  </a:lnTo>
                  <a:lnTo>
                    <a:pt x="31623" y="3953"/>
                  </a:lnTo>
                  <a:lnTo>
                    <a:pt x="316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0" name="Google Shape;16110;p88"/>
            <p:cNvSpPr/>
            <p:nvPr/>
          </p:nvSpPr>
          <p:spPr>
            <a:xfrm>
              <a:off x="5157632" y="2104914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1"/>
                  </a:moveTo>
                  <a:lnTo>
                    <a:pt x="1" y="3954"/>
                  </a:lnTo>
                  <a:lnTo>
                    <a:pt x="3954" y="3954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1" name="Google Shape;16111;p88"/>
            <p:cNvSpPr/>
            <p:nvPr/>
          </p:nvSpPr>
          <p:spPr>
            <a:xfrm>
              <a:off x="4851353" y="1696561"/>
              <a:ext cx="1021034" cy="510504"/>
            </a:xfrm>
            <a:custGeom>
              <a:rect b="b" l="l" r="r" t="t"/>
              <a:pathLst>
                <a:path extrusionOk="0" h="19764" w="39529">
                  <a:moveTo>
                    <a:pt x="7906" y="0"/>
                  </a:moveTo>
                  <a:lnTo>
                    <a:pt x="7906" y="3953"/>
                  </a:lnTo>
                  <a:lnTo>
                    <a:pt x="3953" y="3953"/>
                  </a:lnTo>
                  <a:lnTo>
                    <a:pt x="3953" y="7906"/>
                  </a:lnTo>
                  <a:lnTo>
                    <a:pt x="0" y="7906"/>
                  </a:lnTo>
                  <a:lnTo>
                    <a:pt x="0" y="11859"/>
                  </a:lnTo>
                  <a:lnTo>
                    <a:pt x="0" y="19764"/>
                  </a:lnTo>
                  <a:lnTo>
                    <a:pt x="3953" y="19764"/>
                  </a:lnTo>
                  <a:lnTo>
                    <a:pt x="3953" y="11859"/>
                  </a:lnTo>
                  <a:lnTo>
                    <a:pt x="7906" y="11859"/>
                  </a:lnTo>
                  <a:lnTo>
                    <a:pt x="7906" y="7906"/>
                  </a:lnTo>
                  <a:lnTo>
                    <a:pt x="31623" y="7906"/>
                  </a:lnTo>
                  <a:lnTo>
                    <a:pt x="31623" y="11859"/>
                  </a:lnTo>
                  <a:lnTo>
                    <a:pt x="35576" y="11859"/>
                  </a:lnTo>
                  <a:lnTo>
                    <a:pt x="35576" y="19764"/>
                  </a:lnTo>
                  <a:lnTo>
                    <a:pt x="39529" y="19764"/>
                  </a:lnTo>
                  <a:lnTo>
                    <a:pt x="39529" y="11859"/>
                  </a:lnTo>
                  <a:lnTo>
                    <a:pt x="39529" y="7906"/>
                  </a:lnTo>
                  <a:lnTo>
                    <a:pt x="35576" y="7906"/>
                  </a:lnTo>
                  <a:lnTo>
                    <a:pt x="35576" y="3953"/>
                  </a:lnTo>
                  <a:lnTo>
                    <a:pt x="31623" y="3953"/>
                  </a:lnTo>
                  <a:lnTo>
                    <a:pt x="316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2" name="Google Shape;16112;p88"/>
            <p:cNvSpPr/>
            <p:nvPr/>
          </p:nvSpPr>
          <p:spPr>
            <a:xfrm>
              <a:off x="5463910" y="2104914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1"/>
                  </a:moveTo>
                  <a:lnTo>
                    <a:pt x="1" y="3954"/>
                  </a:lnTo>
                  <a:lnTo>
                    <a:pt x="3954" y="3954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3" name="Google Shape;16113;p88"/>
            <p:cNvSpPr/>
            <p:nvPr/>
          </p:nvSpPr>
          <p:spPr>
            <a:xfrm>
              <a:off x="5157632" y="2309116"/>
              <a:ext cx="408424" cy="204238"/>
            </a:xfrm>
            <a:custGeom>
              <a:rect b="b" l="l" r="r" t="t"/>
              <a:pathLst>
                <a:path extrusionOk="0" h="7907" w="15812">
                  <a:moveTo>
                    <a:pt x="1" y="1"/>
                  </a:moveTo>
                  <a:lnTo>
                    <a:pt x="1" y="3954"/>
                  </a:lnTo>
                  <a:lnTo>
                    <a:pt x="3954" y="3954"/>
                  </a:lnTo>
                  <a:lnTo>
                    <a:pt x="3954" y="7907"/>
                  </a:lnTo>
                  <a:lnTo>
                    <a:pt x="11859" y="7907"/>
                  </a:lnTo>
                  <a:lnTo>
                    <a:pt x="11859" y="3954"/>
                  </a:lnTo>
                  <a:lnTo>
                    <a:pt x="15812" y="3954"/>
                  </a:lnTo>
                  <a:lnTo>
                    <a:pt x="1581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4" name="Google Shape;16114;p88"/>
            <p:cNvSpPr/>
            <p:nvPr/>
          </p:nvSpPr>
          <p:spPr>
            <a:xfrm>
              <a:off x="4953429" y="2921749"/>
              <a:ext cx="102132" cy="714742"/>
            </a:xfrm>
            <a:custGeom>
              <a:rect b="b" l="l" r="r" t="t"/>
              <a:pathLst>
                <a:path extrusionOk="0" h="27671" w="3954">
                  <a:moveTo>
                    <a:pt x="1" y="0"/>
                  </a:moveTo>
                  <a:lnTo>
                    <a:pt x="1" y="27670"/>
                  </a:lnTo>
                  <a:lnTo>
                    <a:pt x="3954" y="27670"/>
                  </a:lnTo>
                  <a:lnTo>
                    <a:pt x="3954" y="19764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5" name="Google Shape;16115;p88"/>
            <p:cNvSpPr/>
            <p:nvPr/>
          </p:nvSpPr>
          <p:spPr>
            <a:xfrm>
              <a:off x="4953429" y="2717547"/>
              <a:ext cx="816848" cy="714716"/>
            </a:xfrm>
            <a:custGeom>
              <a:rect b="b" l="l" r="r" t="t"/>
              <a:pathLst>
                <a:path extrusionOk="0" h="27670" w="31624">
                  <a:moveTo>
                    <a:pt x="23718" y="7906"/>
                  </a:moveTo>
                  <a:lnTo>
                    <a:pt x="23718" y="11859"/>
                  </a:lnTo>
                  <a:lnTo>
                    <a:pt x="19765" y="11859"/>
                  </a:lnTo>
                  <a:lnTo>
                    <a:pt x="19765" y="7906"/>
                  </a:lnTo>
                  <a:close/>
                  <a:moveTo>
                    <a:pt x="1" y="0"/>
                  </a:moveTo>
                  <a:lnTo>
                    <a:pt x="1" y="7906"/>
                  </a:lnTo>
                  <a:lnTo>
                    <a:pt x="3954" y="7906"/>
                  </a:lnTo>
                  <a:lnTo>
                    <a:pt x="3954" y="27670"/>
                  </a:lnTo>
                  <a:lnTo>
                    <a:pt x="27671" y="27670"/>
                  </a:lnTo>
                  <a:lnTo>
                    <a:pt x="27671" y="7906"/>
                  </a:lnTo>
                  <a:lnTo>
                    <a:pt x="31624" y="7906"/>
                  </a:lnTo>
                  <a:lnTo>
                    <a:pt x="31624" y="0"/>
                  </a:lnTo>
                  <a:lnTo>
                    <a:pt x="19765" y="0"/>
                  </a:lnTo>
                  <a:lnTo>
                    <a:pt x="19765" y="3953"/>
                  </a:lnTo>
                  <a:lnTo>
                    <a:pt x="11860" y="3953"/>
                  </a:lnTo>
                  <a:lnTo>
                    <a:pt x="1186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6" name="Google Shape;16116;p88"/>
            <p:cNvSpPr/>
            <p:nvPr/>
          </p:nvSpPr>
          <p:spPr>
            <a:xfrm>
              <a:off x="5668113" y="2921749"/>
              <a:ext cx="102132" cy="714742"/>
            </a:xfrm>
            <a:custGeom>
              <a:rect b="b" l="l" r="r" t="t"/>
              <a:pathLst>
                <a:path extrusionOk="0" h="27671" w="3954">
                  <a:moveTo>
                    <a:pt x="1" y="0"/>
                  </a:moveTo>
                  <a:lnTo>
                    <a:pt x="1" y="19764"/>
                  </a:lnTo>
                  <a:lnTo>
                    <a:pt x="1" y="27670"/>
                  </a:lnTo>
                  <a:lnTo>
                    <a:pt x="3954" y="27670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7" name="Google Shape;16117;p88"/>
            <p:cNvSpPr/>
            <p:nvPr/>
          </p:nvSpPr>
          <p:spPr>
            <a:xfrm>
              <a:off x="5055530" y="3432229"/>
              <a:ext cx="612636" cy="714716"/>
            </a:xfrm>
            <a:custGeom>
              <a:rect b="b" l="l" r="r" t="t"/>
              <a:pathLst>
                <a:path extrusionOk="0" h="27670" w="23718">
                  <a:moveTo>
                    <a:pt x="1" y="0"/>
                  </a:moveTo>
                  <a:lnTo>
                    <a:pt x="1" y="7906"/>
                  </a:lnTo>
                  <a:lnTo>
                    <a:pt x="1" y="27670"/>
                  </a:lnTo>
                  <a:lnTo>
                    <a:pt x="7907" y="27670"/>
                  </a:lnTo>
                  <a:lnTo>
                    <a:pt x="7907" y="3953"/>
                  </a:lnTo>
                  <a:lnTo>
                    <a:pt x="15812" y="3953"/>
                  </a:lnTo>
                  <a:lnTo>
                    <a:pt x="15812" y="27670"/>
                  </a:lnTo>
                  <a:lnTo>
                    <a:pt x="23718" y="27670"/>
                  </a:lnTo>
                  <a:lnTo>
                    <a:pt x="23718" y="7906"/>
                  </a:lnTo>
                  <a:lnTo>
                    <a:pt x="237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8" name="Google Shape;16118;p88"/>
            <p:cNvSpPr/>
            <p:nvPr/>
          </p:nvSpPr>
          <p:spPr>
            <a:xfrm>
              <a:off x="4953429" y="4146885"/>
              <a:ext cx="306344" cy="102132"/>
            </a:xfrm>
            <a:custGeom>
              <a:rect b="b" l="l" r="r" t="t"/>
              <a:pathLst>
                <a:path extrusionOk="0" h="3954" w="11860">
                  <a:moveTo>
                    <a:pt x="1" y="1"/>
                  </a:moveTo>
                  <a:lnTo>
                    <a:pt x="1" y="3954"/>
                  </a:lnTo>
                  <a:lnTo>
                    <a:pt x="11860" y="3954"/>
                  </a:lnTo>
                  <a:lnTo>
                    <a:pt x="1186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9" name="Google Shape;16119;p88"/>
            <p:cNvSpPr/>
            <p:nvPr/>
          </p:nvSpPr>
          <p:spPr>
            <a:xfrm>
              <a:off x="5463910" y="4146885"/>
              <a:ext cx="306344" cy="102132"/>
            </a:xfrm>
            <a:custGeom>
              <a:rect b="b" l="l" r="r" t="t"/>
              <a:pathLst>
                <a:path extrusionOk="0" h="3954" w="11860">
                  <a:moveTo>
                    <a:pt x="1" y="1"/>
                  </a:moveTo>
                  <a:lnTo>
                    <a:pt x="1" y="3954"/>
                  </a:lnTo>
                  <a:lnTo>
                    <a:pt x="11860" y="3954"/>
                  </a:lnTo>
                  <a:lnTo>
                    <a:pt x="1186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0" name="Google Shape;16120;p88"/>
            <p:cNvSpPr/>
            <p:nvPr/>
          </p:nvSpPr>
          <p:spPr>
            <a:xfrm>
              <a:off x="5463910" y="2921749"/>
              <a:ext cx="102132" cy="102080"/>
            </a:xfrm>
            <a:custGeom>
              <a:rect b="b" l="l" r="r" t="t"/>
              <a:pathLst>
                <a:path extrusionOk="0" h="3952" w="3954">
                  <a:moveTo>
                    <a:pt x="1" y="0"/>
                  </a:moveTo>
                  <a:lnTo>
                    <a:pt x="1" y="3952"/>
                  </a:lnTo>
                  <a:lnTo>
                    <a:pt x="3954" y="3952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21" name="Google Shape;16121;p88"/>
          <p:cNvGrpSpPr/>
          <p:nvPr/>
        </p:nvGrpSpPr>
        <p:grpSpPr>
          <a:xfrm>
            <a:off x="7525339" y="2024733"/>
            <a:ext cx="1021060" cy="2552507"/>
            <a:chOff x="7505939" y="1696558"/>
            <a:chExt cx="1021060" cy="2552507"/>
          </a:xfrm>
        </p:grpSpPr>
        <p:sp>
          <p:nvSpPr>
            <p:cNvPr id="16122" name="Google Shape;16122;p88"/>
            <p:cNvSpPr/>
            <p:nvPr/>
          </p:nvSpPr>
          <p:spPr>
            <a:xfrm>
              <a:off x="8118521" y="4044832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3" name="Google Shape;16123;p88"/>
            <p:cNvSpPr/>
            <p:nvPr/>
          </p:nvSpPr>
          <p:spPr>
            <a:xfrm>
              <a:off x="7812217" y="4044832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4" name="Google Shape;16124;p88"/>
            <p:cNvSpPr/>
            <p:nvPr/>
          </p:nvSpPr>
          <p:spPr>
            <a:xfrm>
              <a:off x="7505939" y="2002861"/>
              <a:ext cx="1021060" cy="816848"/>
            </a:xfrm>
            <a:custGeom>
              <a:rect b="b" l="l" r="r" t="t"/>
              <a:pathLst>
                <a:path extrusionOk="0" h="31624" w="39530">
                  <a:moveTo>
                    <a:pt x="15812" y="7906"/>
                  </a:moveTo>
                  <a:lnTo>
                    <a:pt x="15812" y="11858"/>
                  </a:lnTo>
                  <a:lnTo>
                    <a:pt x="11859" y="11858"/>
                  </a:lnTo>
                  <a:lnTo>
                    <a:pt x="11859" y="7906"/>
                  </a:lnTo>
                  <a:close/>
                  <a:moveTo>
                    <a:pt x="27671" y="7906"/>
                  </a:moveTo>
                  <a:lnTo>
                    <a:pt x="27671" y="11858"/>
                  </a:lnTo>
                  <a:lnTo>
                    <a:pt x="23719" y="11858"/>
                  </a:lnTo>
                  <a:lnTo>
                    <a:pt x="23719" y="7906"/>
                  </a:lnTo>
                  <a:close/>
                  <a:moveTo>
                    <a:pt x="23719" y="15811"/>
                  </a:moveTo>
                  <a:lnTo>
                    <a:pt x="23719" y="19765"/>
                  </a:lnTo>
                  <a:lnTo>
                    <a:pt x="15812" y="19765"/>
                  </a:lnTo>
                  <a:lnTo>
                    <a:pt x="15812" y="15811"/>
                  </a:lnTo>
                  <a:close/>
                  <a:moveTo>
                    <a:pt x="27671" y="0"/>
                  </a:moveTo>
                  <a:lnTo>
                    <a:pt x="27671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8"/>
                  </a:lnTo>
                  <a:lnTo>
                    <a:pt x="3954" y="11858"/>
                  </a:lnTo>
                  <a:lnTo>
                    <a:pt x="3954" y="23717"/>
                  </a:lnTo>
                  <a:lnTo>
                    <a:pt x="15812" y="23717"/>
                  </a:lnTo>
                  <a:lnTo>
                    <a:pt x="15812" y="31623"/>
                  </a:lnTo>
                  <a:lnTo>
                    <a:pt x="23719" y="31623"/>
                  </a:lnTo>
                  <a:lnTo>
                    <a:pt x="23719" y="23717"/>
                  </a:lnTo>
                  <a:lnTo>
                    <a:pt x="35577" y="23717"/>
                  </a:lnTo>
                  <a:lnTo>
                    <a:pt x="35577" y="11858"/>
                  </a:lnTo>
                  <a:lnTo>
                    <a:pt x="39530" y="11858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5" name="Google Shape;16125;p88"/>
            <p:cNvSpPr/>
            <p:nvPr/>
          </p:nvSpPr>
          <p:spPr>
            <a:xfrm>
              <a:off x="8118521" y="2207063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6" name="Google Shape;16126;p88"/>
            <p:cNvSpPr/>
            <p:nvPr/>
          </p:nvSpPr>
          <p:spPr>
            <a:xfrm>
              <a:off x="8118521" y="2309164"/>
              <a:ext cx="408450" cy="510530"/>
            </a:xfrm>
            <a:custGeom>
              <a:rect b="b" l="l" r="r" t="t"/>
              <a:pathLst>
                <a:path extrusionOk="0" h="19765" w="15813">
                  <a:moveTo>
                    <a:pt x="11860" y="0"/>
                  </a:moveTo>
                  <a:lnTo>
                    <a:pt x="11860" y="11858"/>
                  </a:lnTo>
                  <a:lnTo>
                    <a:pt x="1" y="11858"/>
                  </a:lnTo>
                  <a:lnTo>
                    <a:pt x="1" y="15811"/>
                  </a:lnTo>
                  <a:lnTo>
                    <a:pt x="11860" y="15811"/>
                  </a:lnTo>
                  <a:lnTo>
                    <a:pt x="11860" y="19764"/>
                  </a:lnTo>
                  <a:lnTo>
                    <a:pt x="15813" y="19764"/>
                  </a:lnTo>
                  <a:lnTo>
                    <a:pt x="1581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7" name="Google Shape;16127;p88"/>
            <p:cNvSpPr/>
            <p:nvPr/>
          </p:nvSpPr>
          <p:spPr>
            <a:xfrm>
              <a:off x="7505939" y="2309164"/>
              <a:ext cx="408424" cy="510530"/>
            </a:xfrm>
            <a:custGeom>
              <a:rect b="b" l="l" r="r" t="t"/>
              <a:pathLst>
                <a:path extrusionOk="0" h="19765" w="15812">
                  <a:moveTo>
                    <a:pt x="1" y="0"/>
                  </a:moveTo>
                  <a:lnTo>
                    <a:pt x="1" y="19764"/>
                  </a:lnTo>
                  <a:lnTo>
                    <a:pt x="3954" y="19764"/>
                  </a:lnTo>
                  <a:lnTo>
                    <a:pt x="3954" y="15811"/>
                  </a:lnTo>
                  <a:lnTo>
                    <a:pt x="15812" y="15811"/>
                  </a:lnTo>
                  <a:lnTo>
                    <a:pt x="15812" y="11858"/>
                  </a:lnTo>
                  <a:lnTo>
                    <a:pt x="3954" y="11858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8" name="Google Shape;16128;p88"/>
            <p:cNvSpPr/>
            <p:nvPr/>
          </p:nvSpPr>
          <p:spPr>
            <a:xfrm>
              <a:off x="7812217" y="2207063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9" name="Google Shape;16129;p88"/>
            <p:cNvSpPr/>
            <p:nvPr/>
          </p:nvSpPr>
          <p:spPr>
            <a:xfrm>
              <a:off x="7914319" y="2411214"/>
              <a:ext cx="204238" cy="102132"/>
            </a:xfrm>
            <a:custGeom>
              <a:rect b="b" l="l" r="r" t="t"/>
              <a:pathLst>
                <a:path extrusionOk="0" h="3954" w="7907">
                  <a:moveTo>
                    <a:pt x="1" y="1"/>
                  </a:moveTo>
                  <a:lnTo>
                    <a:pt x="1" y="3954"/>
                  </a:lnTo>
                  <a:lnTo>
                    <a:pt x="7907" y="3954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0" name="Google Shape;16130;p88"/>
            <p:cNvSpPr/>
            <p:nvPr/>
          </p:nvSpPr>
          <p:spPr>
            <a:xfrm>
              <a:off x="7608040" y="2717543"/>
              <a:ext cx="816848" cy="714716"/>
            </a:xfrm>
            <a:custGeom>
              <a:rect b="b" l="l" r="r" t="t"/>
              <a:pathLst>
                <a:path extrusionOk="0" h="27670" w="31624">
                  <a:moveTo>
                    <a:pt x="1" y="0"/>
                  </a:moveTo>
                  <a:lnTo>
                    <a:pt x="1" y="3953"/>
                  </a:lnTo>
                  <a:lnTo>
                    <a:pt x="1" y="7906"/>
                  </a:lnTo>
                  <a:lnTo>
                    <a:pt x="3953" y="7906"/>
                  </a:lnTo>
                  <a:lnTo>
                    <a:pt x="3953" y="27670"/>
                  </a:lnTo>
                  <a:lnTo>
                    <a:pt x="27671" y="27670"/>
                  </a:lnTo>
                  <a:lnTo>
                    <a:pt x="27671" y="7906"/>
                  </a:lnTo>
                  <a:lnTo>
                    <a:pt x="31624" y="7906"/>
                  </a:lnTo>
                  <a:lnTo>
                    <a:pt x="31624" y="3953"/>
                  </a:lnTo>
                  <a:lnTo>
                    <a:pt x="31624" y="0"/>
                  </a:lnTo>
                  <a:lnTo>
                    <a:pt x="19765" y="0"/>
                  </a:lnTo>
                  <a:lnTo>
                    <a:pt x="19765" y="3953"/>
                  </a:lnTo>
                  <a:lnTo>
                    <a:pt x="11859" y="3953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1" name="Google Shape;16131;p88"/>
            <p:cNvSpPr/>
            <p:nvPr/>
          </p:nvSpPr>
          <p:spPr>
            <a:xfrm>
              <a:off x="8322724" y="2921745"/>
              <a:ext cx="102132" cy="714742"/>
            </a:xfrm>
            <a:custGeom>
              <a:rect b="b" l="l" r="r" t="t"/>
              <a:pathLst>
                <a:path extrusionOk="0" h="27671" w="3954">
                  <a:moveTo>
                    <a:pt x="1" y="0"/>
                  </a:moveTo>
                  <a:lnTo>
                    <a:pt x="1" y="19764"/>
                  </a:lnTo>
                  <a:lnTo>
                    <a:pt x="1" y="27670"/>
                  </a:lnTo>
                  <a:lnTo>
                    <a:pt x="3954" y="27670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2" name="Google Shape;16132;p88"/>
            <p:cNvSpPr/>
            <p:nvPr/>
          </p:nvSpPr>
          <p:spPr>
            <a:xfrm>
              <a:off x="7608040" y="2921745"/>
              <a:ext cx="102106" cy="714742"/>
            </a:xfrm>
            <a:custGeom>
              <a:rect b="b" l="l" r="r" t="t"/>
              <a:pathLst>
                <a:path extrusionOk="0" h="27671" w="3953">
                  <a:moveTo>
                    <a:pt x="1" y="0"/>
                  </a:moveTo>
                  <a:lnTo>
                    <a:pt x="1" y="27670"/>
                  </a:lnTo>
                  <a:lnTo>
                    <a:pt x="3953" y="27670"/>
                  </a:lnTo>
                  <a:lnTo>
                    <a:pt x="3953" y="19764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3" name="Google Shape;16133;p88"/>
            <p:cNvSpPr/>
            <p:nvPr/>
          </p:nvSpPr>
          <p:spPr>
            <a:xfrm>
              <a:off x="8118521" y="4146933"/>
              <a:ext cx="204238" cy="102132"/>
            </a:xfrm>
            <a:custGeom>
              <a:rect b="b" l="l" r="r" t="t"/>
              <a:pathLst>
                <a:path extrusionOk="0" h="3954" w="7907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4" name="Google Shape;16134;p88"/>
            <p:cNvSpPr/>
            <p:nvPr/>
          </p:nvSpPr>
          <p:spPr>
            <a:xfrm>
              <a:off x="7710116" y="4146933"/>
              <a:ext cx="204238" cy="102132"/>
            </a:xfrm>
            <a:custGeom>
              <a:rect b="b" l="l" r="r" t="t"/>
              <a:pathLst>
                <a:path extrusionOk="0" h="3954" w="7907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5" name="Google Shape;16135;p88"/>
            <p:cNvSpPr/>
            <p:nvPr/>
          </p:nvSpPr>
          <p:spPr>
            <a:xfrm>
              <a:off x="7505939" y="1696558"/>
              <a:ext cx="1021060" cy="510556"/>
            </a:xfrm>
            <a:custGeom>
              <a:rect b="b" l="l" r="r" t="t"/>
              <a:pathLst>
                <a:path extrusionOk="0" h="19766" w="39530">
                  <a:moveTo>
                    <a:pt x="7906" y="0"/>
                  </a:moveTo>
                  <a:lnTo>
                    <a:pt x="7906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9"/>
                  </a:lnTo>
                  <a:lnTo>
                    <a:pt x="1" y="15812"/>
                  </a:lnTo>
                  <a:lnTo>
                    <a:pt x="1" y="19765"/>
                  </a:lnTo>
                  <a:lnTo>
                    <a:pt x="3954" y="19765"/>
                  </a:lnTo>
                  <a:lnTo>
                    <a:pt x="3954" y="15812"/>
                  </a:lnTo>
                  <a:lnTo>
                    <a:pt x="27671" y="15812"/>
                  </a:lnTo>
                  <a:lnTo>
                    <a:pt x="27671" y="11859"/>
                  </a:lnTo>
                  <a:lnTo>
                    <a:pt x="31624" y="11859"/>
                  </a:lnTo>
                  <a:lnTo>
                    <a:pt x="31624" y="15812"/>
                  </a:lnTo>
                  <a:lnTo>
                    <a:pt x="35577" y="15812"/>
                  </a:lnTo>
                  <a:lnTo>
                    <a:pt x="35577" y="19765"/>
                  </a:lnTo>
                  <a:lnTo>
                    <a:pt x="39530" y="19765"/>
                  </a:lnTo>
                  <a:lnTo>
                    <a:pt x="39530" y="15812"/>
                  </a:lnTo>
                  <a:lnTo>
                    <a:pt x="39530" y="11859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6" name="Google Shape;16136;p88"/>
            <p:cNvSpPr/>
            <p:nvPr/>
          </p:nvSpPr>
          <p:spPr>
            <a:xfrm>
              <a:off x="7710116" y="3432225"/>
              <a:ext cx="612662" cy="612662"/>
            </a:xfrm>
            <a:custGeom>
              <a:rect b="b" l="l" r="r" t="t"/>
              <a:pathLst>
                <a:path extrusionOk="0" h="23719" w="23719">
                  <a:moveTo>
                    <a:pt x="1" y="0"/>
                  </a:moveTo>
                  <a:lnTo>
                    <a:pt x="1" y="7906"/>
                  </a:lnTo>
                  <a:lnTo>
                    <a:pt x="3954" y="7906"/>
                  </a:lnTo>
                  <a:lnTo>
                    <a:pt x="3954" y="23718"/>
                  </a:lnTo>
                  <a:lnTo>
                    <a:pt x="7907" y="23718"/>
                  </a:lnTo>
                  <a:lnTo>
                    <a:pt x="7907" y="7906"/>
                  </a:lnTo>
                  <a:lnTo>
                    <a:pt x="15813" y="7906"/>
                  </a:lnTo>
                  <a:lnTo>
                    <a:pt x="15813" y="23718"/>
                  </a:lnTo>
                  <a:lnTo>
                    <a:pt x="19766" y="23718"/>
                  </a:lnTo>
                  <a:lnTo>
                    <a:pt x="19766" y="7906"/>
                  </a:lnTo>
                  <a:lnTo>
                    <a:pt x="23719" y="7906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37" name="Google Shape;16137;p88"/>
          <p:cNvGrpSpPr/>
          <p:nvPr/>
        </p:nvGrpSpPr>
        <p:grpSpPr>
          <a:xfrm>
            <a:off x="5521330" y="1210370"/>
            <a:ext cx="428390" cy="367189"/>
            <a:chOff x="753950" y="238125"/>
            <a:chExt cx="6111125" cy="5238075"/>
          </a:xfrm>
        </p:grpSpPr>
        <p:sp>
          <p:nvSpPr>
            <p:cNvPr id="16138" name="Google Shape;16138;p8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9" name="Google Shape;16139;p8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0" name="Google Shape;16140;p8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1" name="Google Shape;16141;p8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2" name="Google Shape;16142;p8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3" name="Google Shape;16143;p8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4" name="Google Shape;16144;p8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5" name="Google Shape;16145;p8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6" name="Google Shape;16146;p8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7" name="Google Shape;16147;p8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8" name="Google Shape;16148;p8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9" name="Google Shape;16149;p8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0" name="Google Shape;16150;p8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1" name="Google Shape;16151;p8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2" name="Google Shape;16152;p8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3" name="Google Shape;16153;p8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4" name="Google Shape;16154;p8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5" name="Google Shape;16155;p8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6" name="Google Shape;16156;p8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7" name="Google Shape;16157;p8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8" name="Google Shape;16158;p8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9" name="Google Shape;16159;p8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0" name="Google Shape;16160;p8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1" name="Google Shape;16161;p8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2" name="Google Shape;16162;p8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3" name="Google Shape;16163;p8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4" name="Google Shape;16164;p8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65" name="Google Shape;16165;p88"/>
          <p:cNvGrpSpPr/>
          <p:nvPr/>
        </p:nvGrpSpPr>
        <p:grpSpPr>
          <a:xfrm>
            <a:off x="6372536" y="1184851"/>
            <a:ext cx="836459" cy="418227"/>
            <a:chOff x="311697" y="-12"/>
            <a:chExt cx="4437450" cy="2218709"/>
          </a:xfrm>
        </p:grpSpPr>
        <p:sp>
          <p:nvSpPr>
            <p:cNvPr id="16166" name="Google Shape;16166;p8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7" name="Google Shape;16167;p8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8" name="Google Shape;16168;p8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9" name="Google Shape;16169;p8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0" name="Google Shape;16170;p8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1" name="Google Shape;16171;p8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2" name="Google Shape;16172;p8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3" name="Google Shape;16173;p8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4" name="Google Shape;16174;p8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5" name="Google Shape;16175;p8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6" name="Google Shape;16176;p8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7" name="Google Shape;16177;p8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8" name="Google Shape;16178;p8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9" name="Google Shape;16179;p8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0" name="Google Shape;16180;p8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1" name="Google Shape;16181;p8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2" name="Google Shape;16182;p8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3" name="Google Shape;16183;p8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4" name="Google Shape;16184;p8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5" name="Google Shape;16185;p8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6" name="Google Shape;16186;p8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7" name="Google Shape;16187;p8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8" name="Google Shape;16188;p8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9" name="Google Shape;16189;p8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0" name="Google Shape;16190;p8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1" name="Google Shape;16191;p8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2" name="Google Shape;16192;p8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3" name="Google Shape;16193;p8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4" name="Google Shape;16194;p8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5" name="Google Shape;16195;p8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6" name="Google Shape;16196;p8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7" name="Google Shape;16197;p8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8" name="Google Shape;16198;p8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9" name="Google Shape;16199;p8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0" name="Google Shape;16200;p8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1" name="Google Shape;16201;p8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2" name="Google Shape;16202;p8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3" name="Google Shape;16203;p8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4" name="Google Shape;16204;p8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5" name="Google Shape;16205;p8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6" name="Google Shape;16206;p8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7" name="Google Shape;16207;p8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8" name="Google Shape;16208;p8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9" name="Google Shape;16209;p8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0" name="Google Shape;16210;p8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1" name="Google Shape;16211;p8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2" name="Google Shape;16212;p8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3" name="Google Shape;16213;p8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4" name="Google Shape;16214;p8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5" name="Google Shape;16215;p8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6" name="Google Shape;16216;p8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7" name="Google Shape;16217;p8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8" name="Google Shape;16218;p8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9" name="Google Shape;16219;p8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0" name="Google Shape;16220;p8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1" name="Google Shape;16221;p8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2" name="Google Shape;16222;p8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3" name="Google Shape;16223;p8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4" name="Google Shape;16224;p8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5" name="Google Shape;16225;p8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6" name="Google Shape;16226;p8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7" name="Google Shape;16227;p8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8" name="Google Shape;16228;p8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9" name="Google Shape;16229;p8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0" name="Google Shape;16230;p8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1" name="Google Shape;16231;p8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2" name="Google Shape;16232;p8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3" name="Google Shape;16233;p8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4" name="Google Shape;16234;p8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5" name="Google Shape;16235;p8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6" name="Google Shape;16236;p8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7" name="Google Shape;16237;p8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8" name="Google Shape;16238;p8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9" name="Google Shape;16239;p8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0" name="Google Shape;16240;p8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1" name="Google Shape;16241;p8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2" name="Google Shape;16242;p8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3" name="Google Shape;16243;p8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4" name="Google Shape;16244;p8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5" name="Google Shape;16245;p8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6" name="Google Shape;16246;p8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7" name="Google Shape;16247;p8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8" name="Google Shape;16248;p8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9" name="Google Shape;16249;p8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0" name="Google Shape;16250;p8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1" name="Google Shape;16251;p8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2" name="Google Shape;16252;p8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3" name="Google Shape;16253;p8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4" name="Google Shape;16254;p8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5" name="Google Shape;16255;p8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6" name="Google Shape;16256;p8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7" name="Google Shape;16257;p8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8" name="Google Shape;16258;p8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9" name="Google Shape;16259;p8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0" name="Google Shape;16260;p8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1" name="Google Shape;16261;p8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2" name="Google Shape;16262;p8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3" name="Google Shape;16263;p8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4" name="Google Shape;16264;p8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5" name="Google Shape;16265;p8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6" name="Google Shape;16266;p8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7" name="Google Shape;16267;p8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8" name="Google Shape;16268;p8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9" name="Google Shape;16269;p8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0" name="Google Shape;16270;p8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1" name="Google Shape;16271;p8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2" name="Google Shape;16272;p8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3" name="Google Shape;16273;p8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4" name="Google Shape;16274;p8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5" name="Google Shape;16275;p8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6" name="Google Shape;16276;p8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7" name="Google Shape;16277;p8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8" name="Google Shape;16278;p8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9" name="Google Shape;16279;p8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0" name="Google Shape;16280;p8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1" name="Google Shape;16281;p8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2" name="Google Shape;16282;p8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3" name="Google Shape;16283;p8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4" name="Google Shape;16284;p8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5" name="Google Shape;16285;p8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6" name="Google Shape;16286;p8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7" name="Google Shape;16287;p8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8" name="Google Shape;16288;p8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9" name="Google Shape;16289;p8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0" name="Google Shape;16290;p8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1" name="Google Shape;16291;p8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2" name="Google Shape;16292;p8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3" name="Google Shape;16293;p8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4" name="Google Shape;16294;p8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5" name="Google Shape;16295;p8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6" name="Google Shape;16296;p8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7" name="Google Shape;16297;p8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8" name="Google Shape;16298;p8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9" name="Google Shape;16299;p8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0" name="Google Shape;16300;p8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1" name="Google Shape;16301;p8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2" name="Google Shape;16302;p8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3" name="Google Shape;16303;p8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4" name="Google Shape;16304;p8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5" name="Google Shape;16305;p8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6" name="Google Shape;16306;p8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7" name="Google Shape;16307;p8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8" name="Google Shape;16308;p8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9" name="Google Shape;16309;p8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0" name="Google Shape;16310;p8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1" name="Google Shape;16311;p8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2" name="Google Shape;16312;p8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3" name="Google Shape;16313;p8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4" name="Google Shape;16314;p8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5" name="Google Shape;16315;p8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6" name="Google Shape;16316;p8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7" name="Google Shape;16317;p8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8" name="Google Shape;16318;p8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9" name="Google Shape;16319;p8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0" name="Google Shape;16320;p8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1" name="Google Shape;16321;p8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2" name="Google Shape;16322;p8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3" name="Google Shape;16323;p8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4" name="Google Shape;16324;p8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5" name="Google Shape;16325;p8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6" name="Google Shape;16326;p8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7" name="Google Shape;16327;p8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8" name="Google Shape;16328;p8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9" name="Google Shape;16329;p8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0" name="Google Shape;16330;p8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1" name="Google Shape;16331;p8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2" name="Google Shape;16332;p8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3" name="Google Shape;16333;p8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4" name="Google Shape;16334;p8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5" name="Google Shape;16335;p8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6" name="Google Shape;16336;p8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7" name="Google Shape;16337;p8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8" name="Google Shape;16338;p8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9" name="Google Shape;16339;p8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0" name="Google Shape;16340;p8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1" name="Google Shape;16341;p8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2" name="Google Shape;16342;p8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3" name="Google Shape;16343;p8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4" name="Google Shape;16344;p8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5" name="Google Shape;16345;p8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6" name="Google Shape;16346;p8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7" name="Google Shape;16347;p8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8" name="Google Shape;16348;p8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9" name="Google Shape;16349;p8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0" name="Google Shape;16350;p8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1" name="Google Shape;16351;p8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2" name="Google Shape;16352;p8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3" name="Google Shape;16353;p8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4" name="Google Shape;16354;p8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5" name="Google Shape;16355;p8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6" name="Google Shape;16356;p8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7" name="Google Shape;16357;p8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8" name="Google Shape;16358;p8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9" name="Google Shape;16359;p8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0" name="Google Shape;16360;p8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1" name="Google Shape;16361;p8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2" name="Google Shape;16362;p8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3" name="Google Shape;16363;p8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4" name="Google Shape;16364;p8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5" name="Google Shape;16365;p8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6" name="Google Shape;16366;p8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7" name="Google Shape;16367;p8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8" name="Google Shape;16368;p8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9" name="Google Shape;16369;p8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0" name="Google Shape;16370;p8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1" name="Google Shape;16371;p8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2" name="Google Shape;16372;p8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3" name="Google Shape;16373;p8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4" name="Google Shape;16374;p8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5" name="Google Shape;16375;p8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6" name="Google Shape;16376;p8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7" name="Google Shape;16377;p8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8" name="Google Shape;16378;p8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9" name="Google Shape;16379;p8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0" name="Google Shape;16380;p8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1" name="Google Shape;16381;p8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2" name="Google Shape;16382;p8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3" name="Google Shape;16383;p8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4" name="Google Shape;16384;p8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5" name="Google Shape;16385;p8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6" name="Google Shape;16386;p8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7" name="Google Shape;16387;p8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8" name="Google Shape;16388;p8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9" name="Google Shape;16389;p8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0" name="Google Shape;16390;p8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1" name="Google Shape;16391;p8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2" name="Google Shape;16392;p8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3" name="Google Shape;16393;p8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4" name="Google Shape;16394;p8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5" name="Google Shape;16395;p8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6" name="Google Shape;16396;p8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7" name="Google Shape;16397;p8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8" name="Google Shape;16398;p8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9" name="Google Shape;16399;p8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0" name="Google Shape;16400;p8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1" name="Google Shape;16401;p8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2" name="Google Shape;16402;p8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3" name="Google Shape;16403;p8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4" name="Google Shape;16404;p8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5" name="Google Shape;16405;p8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6" name="Google Shape;16406;p8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7" name="Google Shape;16407;p8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8" name="Google Shape;16408;p8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9" name="Google Shape;16409;p8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0" name="Google Shape;16410;p8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1" name="Google Shape;16411;p8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2" name="Google Shape;16412;p8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3" name="Google Shape;16413;p8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4" name="Google Shape;16414;p8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5" name="Google Shape;16415;p8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6" name="Google Shape;16416;p8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7" name="Google Shape;16417;p8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8" name="Google Shape;16418;p8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9" name="Google Shape;16419;p8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0" name="Google Shape;16420;p8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1" name="Google Shape;16421;p8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2" name="Google Shape;16422;p8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3" name="Google Shape;16423;p8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4" name="Google Shape;16424;p8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5" name="Google Shape;16425;p8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6" name="Google Shape;16426;p8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7" name="Google Shape;16427;p8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8" name="Google Shape;16428;p8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9" name="Google Shape;16429;p8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0" name="Google Shape;16430;p8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1" name="Google Shape;16431;p8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2" name="Google Shape;16432;p8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3" name="Google Shape;16433;p8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4" name="Google Shape;16434;p8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5" name="Google Shape;16435;p8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6" name="Google Shape;16436;p8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7" name="Google Shape;16437;p8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8" name="Google Shape;16438;p8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9" name="Google Shape;16439;p8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0" name="Google Shape;16440;p8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1" name="Google Shape;16441;p8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2" name="Google Shape;16442;p8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3" name="Google Shape;16443;p8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4" name="Google Shape;16444;p8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5" name="Google Shape;16445;p8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6" name="Google Shape;16446;p8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7" name="Google Shape;16447;p8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8" name="Google Shape;16448;p8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9" name="Google Shape;16449;p8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0" name="Google Shape;16450;p8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1" name="Google Shape;16451;p8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2" name="Google Shape;16452;p8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3" name="Google Shape;16453;p8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4" name="Google Shape;16454;p8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5" name="Google Shape;16455;p8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6" name="Google Shape;16456;p8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7" name="Google Shape;16457;p8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8" name="Google Shape;16458;p8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9" name="Google Shape;16459;p8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0" name="Google Shape;16460;p8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1" name="Google Shape;16461;p8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2" name="Google Shape;16462;p8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3" name="Google Shape;16463;p8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4" name="Google Shape;16464;p8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5" name="Google Shape;16465;p8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6" name="Google Shape;16466;p8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7" name="Google Shape;16467;p8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8" name="Google Shape;16468;p8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9" name="Google Shape;16469;p8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0" name="Google Shape;16470;p8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1" name="Google Shape;16471;p8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2" name="Google Shape;16472;p8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3" name="Google Shape;16473;p8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4" name="Google Shape;16474;p8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5" name="Google Shape;16475;p8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6" name="Google Shape;16476;p8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7" name="Google Shape;16477;p8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8" name="Google Shape;16478;p8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9" name="Google Shape;16479;p8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0" name="Google Shape;16480;p8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1" name="Google Shape;16481;p8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2" name="Google Shape;16482;p8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3" name="Google Shape;16483;p8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4" name="Google Shape;16484;p8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5" name="Google Shape;16485;p8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6" name="Google Shape;16486;p8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7" name="Google Shape;16487;p8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8" name="Google Shape;16488;p8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9" name="Google Shape;16489;p8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0" name="Google Shape;16490;p8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1" name="Google Shape;16491;p8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2" name="Google Shape;16492;p8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3" name="Google Shape;16493;p8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4" name="Google Shape;16494;p8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95" name="Google Shape;16495;p88"/>
          <p:cNvGrpSpPr/>
          <p:nvPr/>
        </p:nvGrpSpPr>
        <p:grpSpPr>
          <a:xfrm>
            <a:off x="7631788" y="1261979"/>
            <a:ext cx="263998" cy="263956"/>
            <a:chOff x="1031000" y="3038742"/>
            <a:chExt cx="263998" cy="263956"/>
          </a:xfrm>
        </p:grpSpPr>
        <p:sp>
          <p:nvSpPr>
            <p:cNvPr id="16496" name="Google Shape;16496;p88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7" name="Google Shape;16497;p88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8" name="Google Shape;16498;p88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9" name="Google Shape;16499;p88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38" name="Shape 1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39" name="Google Shape;11039;p68"/>
          <p:cNvGrpSpPr/>
          <p:nvPr/>
        </p:nvGrpSpPr>
        <p:grpSpPr>
          <a:xfrm>
            <a:off x="8747036" y="1302101"/>
            <a:ext cx="836459" cy="418227"/>
            <a:chOff x="311697" y="-12"/>
            <a:chExt cx="4437450" cy="2218709"/>
          </a:xfrm>
        </p:grpSpPr>
        <p:sp>
          <p:nvSpPr>
            <p:cNvPr id="11040" name="Google Shape;11040;p6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1" name="Google Shape;11041;p6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2" name="Google Shape;11042;p6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3" name="Google Shape;11043;p6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4" name="Google Shape;11044;p6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5" name="Google Shape;11045;p6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6" name="Google Shape;11046;p6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7" name="Google Shape;11047;p6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8" name="Google Shape;11048;p6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9" name="Google Shape;11049;p6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0" name="Google Shape;11050;p6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1" name="Google Shape;11051;p6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2" name="Google Shape;11052;p6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3" name="Google Shape;11053;p6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4" name="Google Shape;11054;p6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5" name="Google Shape;11055;p6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6" name="Google Shape;11056;p6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7" name="Google Shape;11057;p6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8" name="Google Shape;11058;p6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9" name="Google Shape;11059;p6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0" name="Google Shape;11060;p6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1" name="Google Shape;11061;p6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2" name="Google Shape;11062;p6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3" name="Google Shape;11063;p6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4" name="Google Shape;11064;p6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5" name="Google Shape;11065;p6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6" name="Google Shape;11066;p6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7" name="Google Shape;11067;p6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8" name="Google Shape;11068;p6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9" name="Google Shape;11069;p6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0" name="Google Shape;11070;p6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1" name="Google Shape;11071;p6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2" name="Google Shape;11072;p6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3" name="Google Shape;11073;p6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4" name="Google Shape;11074;p6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5" name="Google Shape;11075;p6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6" name="Google Shape;11076;p6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7" name="Google Shape;11077;p6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8" name="Google Shape;11078;p6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9" name="Google Shape;11079;p6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0" name="Google Shape;11080;p6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1" name="Google Shape;11081;p6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2" name="Google Shape;11082;p6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3" name="Google Shape;11083;p6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4" name="Google Shape;11084;p6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5" name="Google Shape;11085;p6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6" name="Google Shape;11086;p6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7" name="Google Shape;11087;p6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8" name="Google Shape;11088;p6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9" name="Google Shape;11089;p6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0" name="Google Shape;11090;p6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1" name="Google Shape;11091;p6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2" name="Google Shape;11092;p6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3" name="Google Shape;11093;p6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4" name="Google Shape;11094;p6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5" name="Google Shape;11095;p6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6" name="Google Shape;11096;p6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7" name="Google Shape;11097;p6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8" name="Google Shape;11098;p6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9" name="Google Shape;11099;p6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0" name="Google Shape;11100;p6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1" name="Google Shape;11101;p6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2" name="Google Shape;11102;p6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3" name="Google Shape;11103;p6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4" name="Google Shape;11104;p6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5" name="Google Shape;11105;p6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6" name="Google Shape;11106;p6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7" name="Google Shape;11107;p6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8" name="Google Shape;11108;p6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9" name="Google Shape;11109;p6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0" name="Google Shape;11110;p6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1" name="Google Shape;11111;p6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2" name="Google Shape;11112;p6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3" name="Google Shape;11113;p6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4" name="Google Shape;11114;p6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5" name="Google Shape;11115;p6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6" name="Google Shape;11116;p6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7" name="Google Shape;11117;p6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8" name="Google Shape;11118;p6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9" name="Google Shape;11119;p6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0" name="Google Shape;11120;p6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1" name="Google Shape;11121;p6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2" name="Google Shape;11122;p6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3" name="Google Shape;11123;p6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4" name="Google Shape;11124;p6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5" name="Google Shape;11125;p6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6" name="Google Shape;11126;p6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7" name="Google Shape;11127;p6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8" name="Google Shape;11128;p6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9" name="Google Shape;11129;p6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0" name="Google Shape;11130;p6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1" name="Google Shape;11131;p6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2" name="Google Shape;11132;p6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3" name="Google Shape;11133;p6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4" name="Google Shape;11134;p6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5" name="Google Shape;11135;p6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6" name="Google Shape;11136;p6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7" name="Google Shape;11137;p6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8" name="Google Shape;11138;p6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9" name="Google Shape;11139;p6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0" name="Google Shape;11140;p6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1" name="Google Shape;11141;p6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2" name="Google Shape;11142;p6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3" name="Google Shape;11143;p6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4" name="Google Shape;11144;p6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5" name="Google Shape;11145;p6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6" name="Google Shape;11146;p6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7" name="Google Shape;11147;p6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8" name="Google Shape;11148;p6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9" name="Google Shape;11149;p6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0" name="Google Shape;11150;p6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1" name="Google Shape;11151;p6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2" name="Google Shape;11152;p6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3" name="Google Shape;11153;p6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4" name="Google Shape;11154;p6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5" name="Google Shape;11155;p6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6" name="Google Shape;11156;p6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7" name="Google Shape;11157;p6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8" name="Google Shape;11158;p6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9" name="Google Shape;11159;p6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0" name="Google Shape;11160;p6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1" name="Google Shape;11161;p6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2" name="Google Shape;11162;p6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3" name="Google Shape;11163;p6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4" name="Google Shape;11164;p6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5" name="Google Shape;11165;p6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6" name="Google Shape;11166;p6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7" name="Google Shape;11167;p6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8" name="Google Shape;11168;p6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9" name="Google Shape;11169;p6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0" name="Google Shape;11170;p6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1" name="Google Shape;11171;p6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2" name="Google Shape;11172;p6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3" name="Google Shape;11173;p6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4" name="Google Shape;11174;p6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5" name="Google Shape;11175;p6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6" name="Google Shape;11176;p6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7" name="Google Shape;11177;p6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8" name="Google Shape;11178;p6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9" name="Google Shape;11179;p6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0" name="Google Shape;11180;p6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1" name="Google Shape;11181;p6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2" name="Google Shape;11182;p6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3" name="Google Shape;11183;p6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4" name="Google Shape;11184;p6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5" name="Google Shape;11185;p6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6" name="Google Shape;11186;p6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7" name="Google Shape;11187;p6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8" name="Google Shape;11188;p6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9" name="Google Shape;11189;p6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0" name="Google Shape;11190;p6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1" name="Google Shape;11191;p6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2" name="Google Shape;11192;p6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3" name="Google Shape;11193;p6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4" name="Google Shape;11194;p6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5" name="Google Shape;11195;p6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6" name="Google Shape;11196;p6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7" name="Google Shape;11197;p6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8" name="Google Shape;11198;p6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9" name="Google Shape;11199;p6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0" name="Google Shape;11200;p6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1" name="Google Shape;11201;p6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2" name="Google Shape;11202;p6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3" name="Google Shape;11203;p6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4" name="Google Shape;11204;p6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5" name="Google Shape;11205;p6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6" name="Google Shape;11206;p6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7" name="Google Shape;11207;p6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8" name="Google Shape;11208;p6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9" name="Google Shape;11209;p6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0" name="Google Shape;11210;p6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1" name="Google Shape;11211;p6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2" name="Google Shape;11212;p6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3" name="Google Shape;11213;p6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4" name="Google Shape;11214;p6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5" name="Google Shape;11215;p6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6" name="Google Shape;11216;p6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7" name="Google Shape;11217;p6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8" name="Google Shape;11218;p6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9" name="Google Shape;11219;p6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0" name="Google Shape;11220;p6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1" name="Google Shape;11221;p6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2" name="Google Shape;11222;p6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3" name="Google Shape;11223;p6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4" name="Google Shape;11224;p6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5" name="Google Shape;11225;p6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6" name="Google Shape;11226;p6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7" name="Google Shape;11227;p6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8" name="Google Shape;11228;p6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9" name="Google Shape;11229;p6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0" name="Google Shape;11230;p6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1" name="Google Shape;11231;p6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2" name="Google Shape;11232;p6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3" name="Google Shape;11233;p6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4" name="Google Shape;11234;p6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5" name="Google Shape;11235;p6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6" name="Google Shape;11236;p6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7" name="Google Shape;11237;p6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8" name="Google Shape;11238;p6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9" name="Google Shape;11239;p6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0" name="Google Shape;11240;p6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1" name="Google Shape;11241;p6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2" name="Google Shape;11242;p6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3" name="Google Shape;11243;p6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4" name="Google Shape;11244;p6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5" name="Google Shape;11245;p6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6" name="Google Shape;11246;p6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7" name="Google Shape;11247;p6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8" name="Google Shape;11248;p6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9" name="Google Shape;11249;p6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0" name="Google Shape;11250;p6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1" name="Google Shape;11251;p6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2" name="Google Shape;11252;p6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3" name="Google Shape;11253;p6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4" name="Google Shape;11254;p6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5" name="Google Shape;11255;p6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6" name="Google Shape;11256;p6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7" name="Google Shape;11257;p6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8" name="Google Shape;11258;p6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9" name="Google Shape;11259;p6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0" name="Google Shape;11260;p6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1" name="Google Shape;11261;p6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2" name="Google Shape;11262;p6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3" name="Google Shape;11263;p6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4" name="Google Shape;11264;p6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5" name="Google Shape;11265;p6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6" name="Google Shape;11266;p6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7" name="Google Shape;11267;p6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8" name="Google Shape;11268;p6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9" name="Google Shape;11269;p6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0" name="Google Shape;11270;p6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1" name="Google Shape;11271;p6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2" name="Google Shape;11272;p6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3" name="Google Shape;11273;p6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4" name="Google Shape;11274;p6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5" name="Google Shape;11275;p6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6" name="Google Shape;11276;p6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7" name="Google Shape;11277;p6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8" name="Google Shape;11278;p6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9" name="Google Shape;11279;p6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0" name="Google Shape;11280;p6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1" name="Google Shape;11281;p6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2" name="Google Shape;11282;p6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3" name="Google Shape;11283;p6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4" name="Google Shape;11284;p6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5" name="Google Shape;11285;p6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6" name="Google Shape;11286;p6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7" name="Google Shape;11287;p6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8" name="Google Shape;11288;p6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9" name="Google Shape;11289;p6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0" name="Google Shape;11290;p6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1" name="Google Shape;11291;p6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2" name="Google Shape;11292;p6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3" name="Google Shape;11293;p6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4" name="Google Shape;11294;p6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5" name="Google Shape;11295;p6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6" name="Google Shape;11296;p6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7" name="Google Shape;11297;p6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8" name="Google Shape;11298;p6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9" name="Google Shape;11299;p6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0" name="Google Shape;11300;p6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1" name="Google Shape;11301;p6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2" name="Google Shape;11302;p6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3" name="Google Shape;11303;p6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4" name="Google Shape;11304;p6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5" name="Google Shape;11305;p6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6" name="Google Shape;11306;p6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7" name="Google Shape;11307;p6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8" name="Google Shape;11308;p6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9" name="Google Shape;11309;p6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0" name="Google Shape;11310;p6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1" name="Google Shape;11311;p6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2" name="Google Shape;11312;p6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3" name="Google Shape;11313;p6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4" name="Google Shape;11314;p6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5" name="Google Shape;11315;p6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6" name="Google Shape;11316;p6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7" name="Google Shape;11317;p6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8" name="Google Shape;11318;p6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9" name="Google Shape;11319;p6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0" name="Google Shape;11320;p6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1" name="Google Shape;11321;p6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2" name="Google Shape;11322;p6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3" name="Google Shape;11323;p6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4" name="Google Shape;11324;p6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5" name="Google Shape;11325;p6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6" name="Google Shape;11326;p6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7" name="Google Shape;11327;p6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8" name="Google Shape;11328;p6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9" name="Google Shape;11329;p6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0" name="Google Shape;11330;p6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1" name="Google Shape;11331;p6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2" name="Google Shape;11332;p6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3" name="Google Shape;11333;p6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4" name="Google Shape;11334;p6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5" name="Google Shape;11335;p6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6" name="Google Shape;11336;p6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7" name="Google Shape;11337;p6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8" name="Google Shape;11338;p6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9" name="Google Shape;11339;p6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0" name="Google Shape;11340;p6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1" name="Google Shape;11341;p6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2" name="Google Shape;11342;p6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3" name="Google Shape;11343;p6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4" name="Google Shape;11344;p6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5" name="Google Shape;11345;p6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6" name="Google Shape;11346;p6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7" name="Google Shape;11347;p6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8" name="Google Shape;11348;p6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9" name="Google Shape;11349;p6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0" name="Google Shape;11350;p6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1" name="Google Shape;11351;p6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2" name="Google Shape;11352;p6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3" name="Google Shape;11353;p6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4" name="Google Shape;11354;p6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5" name="Google Shape;11355;p6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6" name="Google Shape;11356;p6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7" name="Google Shape;11357;p6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8" name="Google Shape;11358;p6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9" name="Google Shape;11359;p6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0" name="Google Shape;11360;p6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1" name="Google Shape;11361;p6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2" name="Google Shape;11362;p6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3" name="Google Shape;11363;p6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4" name="Google Shape;11364;p6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5" name="Google Shape;11365;p6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6" name="Google Shape;11366;p6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7" name="Google Shape;11367;p6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8" name="Google Shape;11368;p6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69" name="Google Shape;11369;p68"/>
          <p:cNvGrpSpPr/>
          <p:nvPr/>
        </p:nvGrpSpPr>
        <p:grpSpPr>
          <a:xfrm>
            <a:off x="7108961" y="-293774"/>
            <a:ext cx="836459" cy="418227"/>
            <a:chOff x="311697" y="-12"/>
            <a:chExt cx="4437450" cy="2218709"/>
          </a:xfrm>
        </p:grpSpPr>
        <p:sp>
          <p:nvSpPr>
            <p:cNvPr id="11370" name="Google Shape;11370;p6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1" name="Google Shape;11371;p6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2" name="Google Shape;11372;p6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3" name="Google Shape;11373;p6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4" name="Google Shape;11374;p6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5" name="Google Shape;11375;p6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6" name="Google Shape;11376;p6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7" name="Google Shape;11377;p6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8" name="Google Shape;11378;p6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9" name="Google Shape;11379;p6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0" name="Google Shape;11380;p6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1" name="Google Shape;11381;p6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2" name="Google Shape;11382;p6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3" name="Google Shape;11383;p6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4" name="Google Shape;11384;p6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5" name="Google Shape;11385;p6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6" name="Google Shape;11386;p6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7" name="Google Shape;11387;p6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8" name="Google Shape;11388;p6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9" name="Google Shape;11389;p6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0" name="Google Shape;11390;p6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1" name="Google Shape;11391;p6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2" name="Google Shape;11392;p6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3" name="Google Shape;11393;p6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4" name="Google Shape;11394;p6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5" name="Google Shape;11395;p6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6" name="Google Shape;11396;p6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7" name="Google Shape;11397;p6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8" name="Google Shape;11398;p6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9" name="Google Shape;11399;p6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0" name="Google Shape;11400;p6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1" name="Google Shape;11401;p6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2" name="Google Shape;11402;p6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3" name="Google Shape;11403;p6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4" name="Google Shape;11404;p6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5" name="Google Shape;11405;p6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6" name="Google Shape;11406;p6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7" name="Google Shape;11407;p6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8" name="Google Shape;11408;p6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9" name="Google Shape;11409;p6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0" name="Google Shape;11410;p6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1" name="Google Shape;11411;p6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2" name="Google Shape;11412;p6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3" name="Google Shape;11413;p6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4" name="Google Shape;11414;p6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5" name="Google Shape;11415;p6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6" name="Google Shape;11416;p6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7" name="Google Shape;11417;p6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8" name="Google Shape;11418;p6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9" name="Google Shape;11419;p6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0" name="Google Shape;11420;p6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1" name="Google Shape;11421;p6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2" name="Google Shape;11422;p6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3" name="Google Shape;11423;p6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4" name="Google Shape;11424;p6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5" name="Google Shape;11425;p6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6" name="Google Shape;11426;p6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7" name="Google Shape;11427;p6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8" name="Google Shape;11428;p6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9" name="Google Shape;11429;p6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0" name="Google Shape;11430;p6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1" name="Google Shape;11431;p6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2" name="Google Shape;11432;p6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3" name="Google Shape;11433;p6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4" name="Google Shape;11434;p6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5" name="Google Shape;11435;p6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6" name="Google Shape;11436;p6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7" name="Google Shape;11437;p6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8" name="Google Shape;11438;p6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9" name="Google Shape;11439;p6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0" name="Google Shape;11440;p6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1" name="Google Shape;11441;p6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2" name="Google Shape;11442;p6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3" name="Google Shape;11443;p6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4" name="Google Shape;11444;p6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5" name="Google Shape;11445;p6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6" name="Google Shape;11446;p6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7" name="Google Shape;11447;p6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8" name="Google Shape;11448;p6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9" name="Google Shape;11449;p6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0" name="Google Shape;11450;p6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1" name="Google Shape;11451;p6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2" name="Google Shape;11452;p6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3" name="Google Shape;11453;p6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4" name="Google Shape;11454;p6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5" name="Google Shape;11455;p6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6" name="Google Shape;11456;p6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7" name="Google Shape;11457;p6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8" name="Google Shape;11458;p6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9" name="Google Shape;11459;p6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0" name="Google Shape;11460;p6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1" name="Google Shape;11461;p6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2" name="Google Shape;11462;p6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3" name="Google Shape;11463;p6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4" name="Google Shape;11464;p6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5" name="Google Shape;11465;p6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6" name="Google Shape;11466;p6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7" name="Google Shape;11467;p6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8" name="Google Shape;11468;p6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9" name="Google Shape;11469;p6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0" name="Google Shape;11470;p6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1" name="Google Shape;11471;p6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2" name="Google Shape;11472;p6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3" name="Google Shape;11473;p6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4" name="Google Shape;11474;p6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5" name="Google Shape;11475;p6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6" name="Google Shape;11476;p6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7" name="Google Shape;11477;p6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8" name="Google Shape;11478;p6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9" name="Google Shape;11479;p6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0" name="Google Shape;11480;p6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1" name="Google Shape;11481;p6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2" name="Google Shape;11482;p6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3" name="Google Shape;11483;p6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4" name="Google Shape;11484;p6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5" name="Google Shape;11485;p6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6" name="Google Shape;11486;p6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7" name="Google Shape;11487;p6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8" name="Google Shape;11488;p6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9" name="Google Shape;11489;p6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0" name="Google Shape;11490;p6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1" name="Google Shape;11491;p6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2" name="Google Shape;11492;p6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3" name="Google Shape;11493;p6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4" name="Google Shape;11494;p6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5" name="Google Shape;11495;p6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6" name="Google Shape;11496;p6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7" name="Google Shape;11497;p6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8" name="Google Shape;11498;p6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9" name="Google Shape;11499;p6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0" name="Google Shape;11500;p6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1" name="Google Shape;11501;p6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2" name="Google Shape;11502;p6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3" name="Google Shape;11503;p6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4" name="Google Shape;11504;p6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5" name="Google Shape;11505;p6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6" name="Google Shape;11506;p6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7" name="Google Shape;11507;p6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8" name="Google Shape;11508;p6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9" name="Google Shape;11509;p6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0" name="Google Shape;11510;p6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1" name="Google Shape;11511;p6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2" name="Google Shape;11512;p6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3" name="Google Shape;11513;p6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4" name="Google Shape;11514;p6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5" name="Google Shape;11515;p6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6" name="Google Shape;11516;p6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7" name="Google Shape;11517;p6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8" name="Google Shape;11518;p6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9" name="Google Shape;11519;p6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0" name="Google Shape;11520;p6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1" name="Google Shape;11521;p6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2" name="Google Shape;11522;p6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3" name="Google Shape;11523;p6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4" name="Google Shape;11524;p6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5" name="Google Shape;11525;p6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6" name="Google Shape;11526;p6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7" name="Google Shape;11527;p6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8" name="Google Shape;11528;p6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9" name="Google Shape;11529;p6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0" name="Google Shape;11530;p6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1" name="Google Shape;11531;p6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2" name="Google Shape;11532;p6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3" name="Google Shape;11533;p6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4" name="Google Shape;11534;p6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5" name="Google Shape;11535;p6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6" name="Google Shape;11536;p6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7" name="Google Shape;11537;p6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8" name="Google Shape;11538;p6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9" name="Google Shape;11539;p6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0" name="Google Shape;11540;p6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1" name="Google Shape;11541;p6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2" name="Google Shape;11542;p6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3" name="Google Shape;11543;p6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4" name="Google Shape;11544;p6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5" name="Google Shape;11545;p6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6" name="Google Shape;11546;p6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7" name="Google Shape;11547;p6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8" name="Google Shape;11548;p6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9" name="Google Shape;11549;p6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0" name="Google Shape;11550;p6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1" name="Google Shape;11551;p6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2" name="Google Shape;11552;p6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3" name="Google Shape;11553;p6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4" name="Google Shape;11554;p6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5" name="Google Shape;11555;p6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6" name="Google Shape;11556;p6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7" name="Google Shape;11557;p6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8" name="Google Shape;11558;p6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9" name="Google Shape;11559;p6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0" name="Google Shape;11560;p6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1" name="Google Shape;11561;p6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2" name="Google Shape;11562;p6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3" name="Google Shape;11563;p6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4" name="Google Shape;11564;p6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5" name="Google Shape;11565;p6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6" name="Google Shape;11566;p6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7" name="Google Shape;11567;p6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8" name="Google Shape;11568;p6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9" name="Google Shape;11569;p6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0" name="Google Shape;11570;p6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1" name="Google Shape;11571;p6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2" name="Google Shape;11572;p6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3" name="Google Shape;11573;p6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4" name="Google Shape;11574;p6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5" name="Google Shape;11575;p6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6" name="Google Shape;11576;p6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7" name="Google Shape;11577;p6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8" name="Google Shape;11578;p6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9" name="Google Shape;11579;p6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0" name="Google Shape;11580;p6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1" name="Google Shape;11581;p6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2" name="Google Shape;11582;p6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3" name="Google Shape;11583;p6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4" name="Google Shape;11584;p6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5" name="Google Shape;11585;p6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6" name="Google Shape;11586;p6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7" name="Google Shape;11587;p6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8" name="Google Shape;11588;p6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9" name="Google Shape;11589;p6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0" name="Google Shape;11590;p6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1" name="Google Shape;11591;p6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2" name="Google Shape;11592;p6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3" name="Google Shape;11593;p6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4" name="Google Shape;11594;p6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5" name="Google Shape;11595;p6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6" name="Google Shape;11596;p6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7" name="Google Shape;11597;p6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8" name="Google Shape;11598;p6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9" name="Google Shape;11599;p6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0" name="Google Shape;11600;p6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1" name="Google Shape;11601;p6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2" name="Google Shape;11602;p6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3" name="Google Shape;11603;p6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4" name="Google Shape;11604;p6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5" name="Google Shape;11605;p6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6" name="Google Shape;11606;p6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7" name="Google Shape;11607;p6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8" name="Google Shape;11608;p6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9" name="Google Shape;11609;p6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0" name="Google Shape;11610;p6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1" name="Google Shape;11611;p6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2" name="Google Shape;11612;p6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3" name="Google Shape;11613;p6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4" name="Google Shape;11614;p6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5" name="Google Shape;11615;p6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6" name="Google Shape;11616;p6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7" name="Google Shape;11617;p6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8" name="Google Shape;11618;p6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9" name="Google Shape;11619;p6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0" name="Google Shape;11620;p6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1" name="Google Shape;11621;p6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2" name="Google Shape;11622;p6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3" name="Google Shape;11623;p6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4" name="Google Shape;11624;p6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5" name="Google Shape;11625;p6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6" name="Google Shape;11626;p6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7" name="Google Shape;11627;p6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8" name="Google Shape;11628;p6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9" name="Google Shape;11629;p6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0" name="Google Shape;11630;p6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1" name="Google Shape;11631;p6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2" name="Google Shape;11632;p6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3" name="Google Shape;11633;p6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4" name="Google Shape;11634;p6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5" name="Google Shape;11635;p6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6" name="Google Shape;11636;p6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7" name="Google Shape;11637;p6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8" name="Google Shape;11638;p6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9" name="Google Shape;11639;p6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0" name="Google Shape;11640;p6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1" name="Google Shape;11641;p6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2" name="Google Shape;11642;p6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3" name="Google Shape;11643;p6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4" name="Google Shape;11644;p6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5" name="Google Shape;11645;p6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6" name="Google Shape;11646;p6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7" name="Google Shape;11647;p6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8" name="Google Shape;11648;p6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9" name="Google Shape;11649;p6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0" name="Google Shape;11650;p6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1" name="Google Shape;11651;p6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2" name="Google Shape;11652;p6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3" name="Google Shape;11653;p6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4" name="Google Shape;11654;p6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5" name="Google Shape;11655;p6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6" name="Google Shape;11656;p6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7" name="Google Shape;11657;p6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8" name="Google Shape;11658;p6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9" name="Google Shape;11659;p6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0" name="Google Shape;11660;p6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1" name="Google Shape;11661;p6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2" name="Google Shape;11662;p6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3" name="Google Shape;11663;p6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4" name="Google Shape;11664;p6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5" name="Google Shape;11665;p6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6" name="Google Shape;11666;p6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7" name="Google Shape;11667;p6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8" name="Google Shape;11668;p6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9" name="Google Shape;11669;p6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0" name="Google Shape;11670;p6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1" name="Google Shape;11671;p6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2" name="Google Shape;11672;p6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3" name="Google Shape;11673;p6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4" name="Google Shape;11674;p6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5" name="Google Shape;11675;p6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6" name="Google Shape;11676;p6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7" name="Google Shape;11677;p6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8" name="Google Shape;11678;p6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9" name="Google Shape;11679;p6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0" name="Google Shape;11680;p6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1" name="Google Shape;11681;p6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2" name="Google Shape;11682;p6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3" name="Google Shape;11683;p6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4" name="Google Shape;11684;p6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5" name="Google Shape;11685;p6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6" name="Google Shape;11686;p6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7" name="Google Shape;11687;p6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8" name="Google Shape;11688;p6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9" name="Google Shape;11689;p6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0" name="Google Shape;11690;p6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1" name="Google Shape;11691;p6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2" name="Google Shape;11692;p6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3" name="Google Shape;11693;p6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4" name="Google Shape;11694;p6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5" name="Google Shape;11695;p6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6" name="Google Shape;11696;p6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7" name="Google Shape;11697;p6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8" name="Google Shape;11698;p6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99" name="Google Shape;11699;p68"/>
          <p:cNvGrpSpPr/>
          <p:nvPr/>
        </p:nvGrpSpPr>
        <p:grpSpPr>
          <a:xfrm rot="-5400000">
            <a:off x="2137595" y="287721"/>
            <a:ext cx="242781" cy="161857"/>
            <a:chOff x="2500050" y="3730175"/>
            <a:chExt cx="2619000" cy="1746025"/>
          </a:xfrm>
        </p:grpSpPr>
        <p:sp>
          <p:nvSpPr>
            <p:cNvPr id="11700" name="Google Shape;11700;p6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1" name="Google Shape;11701;p6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2" name="Google Shape;11702;p6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3" name="Google Shape;11703;p6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04" name="Google Shape;11704;p68"/>
          <p:cNvGrpSpPr/>
          <p:nvPr/>
        </p:nvGrpSpPr>
        <p:grpSpPr>
          <a:xfrm rot="5400000">
            <a:off x="6763622" y="287722"/>
            <a:ext cx="242781" cy="161857"/>
            <a:chOff x="2500050" y="3730175"/>
            <a:chExt cx="2619000" cy="1746025"/>
          </a:xfrm>
        </p:grpSpPr>
        <p:sp>
          <p:nvSpPr>
            <p:cNvPr id="11705" name="Google Shape;11705;p6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6" name="Google Shape;11706;p6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7" name="Google Shape;11707;p6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8" name="Google Shape;11708;p6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09" name="Google Shape;11709;p68"/>
          <p:cNvSpPr txBox="1"/>
          <p:nvPr>
            <p:ph idx="4294967295" type="title"/>
          </p:nvPr>
        </p:nvSpPr>
        <p:spPr>
          <a:xfrm>
            <a:off x="2551250" y="82300"/>
            <a:ext cx="402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>
                <a:solidFill>
                  <a:srgbClr val="0B5394"/>
                </a:solidFill>
              </a:rPr>
              <a:t>Project overview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1710" name="Google Shape;11710;p68"/>
          <p:cNvSpPr txBox="1"/>
          <p:nvPr/>
        </p:nvSpPr>
        <p:spPr>
          <a:xfrm>
            <a:off x="481575" y="862225"/>
            <a:ext cx="83508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B5394"/>
                </a:solidFill>
                <a:latin typeface="Orbitron ExtraBold"/>
                <a:ea typeface="Orbitron ExtraBold"/>
                <a:cs typeface="Orbitron ExtraBold"/>
                <a:sym typeface="Orbitron ExtraBold"/>
              </a:rPr>
              <a:t>Main Target: </a:t>
            </a:r>
            <a:r>
              <a:rPr lang="en" sz="18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What factor makes a Game </a:t>
            </a:r>
            <a:r>
              <a:rPr lang="en" sz="1800">
                <a:solidFill>
                  <a:srgbClr val="0B5394"/>
                </a:solidFill>
                <a:highlight>
                  <a:schemeClr val="accent1"/>
                </a:highlight>
                <a:latin typeface="Orbitron ExtraBold"/>
                <a:ea typeface="Orbitron ExtraBold"/>
                <a:cs typeface="Orbitron ExtraBold"/>
                <a:sym typeface="Orbitron ExtraBold"/>
              </a:rPr>
              <a:t>POPULAR</a:t>
            </a:r>
            <a:r>
              <a:rPr lang="en" sz="18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 ?!</a:t>
            </a:r>
            <a:endParaRPr sz="18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Orbitron ExtraBold"/>
              <a:ea typeface="Orbitron ExtraBold"/>
              <a:cs typeface="Orbitron ExtraBold"/>
              <a:sym typeface="Orbitron ExtraBol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Orbitron ExtraBold"/>
                <a:ea typeface="Orbitron ExtraBold"/>
                <a:cs typeface="Orbitron ExtraBold"/>
                <a:sym typeface="Orbitron ExtraBold"/>
              </a:rPr>
              <a:t>Key Methodology: </a:t>
            </a:r>
            <a:endParaRPr sz="1800">
              <a:solidFill>
                <a:srgbClr val="0B5394"/>
              </a:solidFill>
              <a:latin typeface="Orbitron ExtraBold"/>
              <a:ea typeface="Orbitron ExtraBold"/>
              <a:cs typeface="Orbitron ExtraBold"/>
              <a:sym typeface="Orbitron ExtraBol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highlight>
                  <a:schemeClr val="accent1"/>
                </a:highlight>
                <a:latin typeface="Orbitron ExtraBold"/>
                <a:ea typeface="Orbitron ExtraBold"/>
                <a:cs typeface="Orbitron ExtraBold"/>
                <a:sym typeface="Orbitron ExtraBold"/>
              </a:rPr>
              <a:t>Compare</a:t>
            </a:r>
            <a:r>
              <a:rPr lang="en" sz="18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 average metrics of all games with those of popular games to identify key characteristics driving popularity.</a:t>
            </a:r>
            <a:endParaRPr sz="18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pic>
        <p:nvPicPr>
          <p:cNvPr id="11711" name="Google Shape;1171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66003"/>
            <a:ext cx="9144003" cy="2464594"/>
          </a:xfrm>
          <a:prstGeom prst="rect">
            <a:avLst/>
          </a:prstGeom>
          <a:noFill/>
          <a:ln>
            <a:noFill/>
          </a:ln>
        </p:spPr>
      </p:pic>
      <p:sp>
        <p:nvSpPr>
          <p:cNvPr id="11712" name="Google Shape;11712;p68"/>
          <p:cNvSpPr txBox="1"/>
          <p:nvPr/>
        </p:nvSpPr>
        <p:spPr>
          <a:xfrm>
            <a:off x="7666125" y="4380525"/>
            <a:ext cx="1080900" cy="2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B5394"/>
                </a:solidFill>
                <a:latin typeface="Advent Pro"/>
                <a:ea typeface="Advent Pro"/>
                <a:cs typeface="Advent Pro"/>
                <a:sym typeface="Advent Pro"/>
              </a:rPr>
              <a:t>Player’s Perspective</a:t>
            </a:r>
            <a:endParaRPr b="1" sz="900">
              <a:solidFill>
                <a:srgbClr val="0B5394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11713" name="Google Shape;11713;p68"/>
          <p:cNvSpPr/>
          <p:nvPr/>
        </p:nvSpPr>
        <p:spPr>
          <a:xfrm>
            <a:off x="7020350" y="4411575"/>
            <a:ext cx="582000" cy="180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17" name="Shape 1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8" name="Google Shape;11718;p69"/>
          <p:cNvGrpSpPr/>
          <p:nvPr/>
        </p:nvGrpSpPr>
        <p:grpSpPr>
          <a:xfrm rot="-5400000">
            <a:off x="80195" y="897321"/>
            <a:ext cx="242781" cy="161857"/>
            <a:chOff x="2500050" y="3730175"/>
            <a:chExt cx="2619000" cy="1746025"/>
          </a:xfrm>
        </p:grpSpPr>
        <p:sp>
          <p:nvSpPr>
            <p:cNvPr id="11719" name="Google Shape;11719;p6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0" name="Google Shape;11720;p6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1" name="Google Shape;11721;p6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2" name="Google Shape;11722;p6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23" name="Google Shape;11723;p69"/>
          <p:cNvGrpSpPr/>
          <p:nvPr/>
        </p:nvGrpSpPr>
        <p:grpSpPr>
          <a:xfrm rot="5400000">
            <a:off x="3027272" y="897322"/>
            <a:ext cx="242781" cy="161857"/>
            <a:chOff x="2500050" y="3730175"/>
            <a:chExt cx="2619000" cy="1746025"/>
          </a:xfrm>
        </p:grpSpPr>
        <p:sp>
          <p:nvSpPr>
            <p:cNvPr id="11724" name="Google Shape;11724;p6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5" name="Google Shape;11725;p6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6" name="Google Shape;11726;p6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7" name="Google Shape;11727;p6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728" name="Google Shape;11728;p69"/>
          <p:cNvPicPr preferRelativeResize="0"/>
          <p:nvPr/>
        </p:nvPicPr>
        <p:blipFill rotWithShape="1">
          <a:blip r:embed="rId3">
            <a:alphaModFix/>
          </a:blip>
          <a:srcRect b="11185" l="4502" r="4711" t="2570"/>
          <a:stretch/>
        </p:blipFill>
        <p:spPr>
          <a:xfrm>
            <a:off x="4376094" y="534100"/>
            <a:ext cx="4117500" cy="3911100"/>
          </a:xfrm>
          <a:prstGeom prst="pentagon">
            <a:avLst>
              <a:gd fmla="val 105146" name="hf"/>
              <a:gd fmla="val 110557" name="vf"/>
            </a:avLst>
          </a:prstGeom>
          <a:noFill/>
          <a:ln>
            <a:noFill/>
          </a:ln>
        </p:spPr>
      </p:pic>
      <p:sp>
        <p:nvSpPr>
          <p:cNvPr id="11729" name="Google Shape;11729;p69"/>
          <p:cNvSpPr/>
          <p:nvPr/>
        </p:nvSpPr>
        <p:spPr>
          <a:xfrm>
            <a:off x="504225" y="534100"/>
            <a:ext cx="2341800" cy="10032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1730" name="Google Shape;11730;p69"/>
          <p:cNvSpPr txBox="1"/>
          <p:nvPr>
            <p:ph type="title"/>
          </p:nvPr>
        </p:nvSpPr>
        <p:spPr>
          <a:xfrm>
            <a:off x="282525" y="533500"/>
            <a:ext cx="2785200" cy="88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>
                <a:solidFill>
                  <a:srgbClr val="0B5394"/>
                </a:solidFill>
              </a:rPr>
              <a:t>How to Define </a:t>
            </a:r>
            <a:endParaRPr>
              <a:solidFill>
                <a:srgbClr val="0B5394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>
                <a:solidFill>
                  <a:srgbClr val="0B5394"/>
                </a:solidFill>
              </a:rPr>
              <a:t>“Popularity”?</a:t>
            </a:r>
            <a:endParaRPr>
              <a:solidFill>
                <a:srgbClr val="0B5394"/>
              </a:solidFill>
            </a:endParaRPr>
          </a:p>
        </p:txBody>
      </p:sp>
      <p:grpSp>
        <p:nvGrpSpPr>
          <p:cNvPr id="11731" name="Google Shape;11731;p69"/>
          <p:cNvGrpSpPr/>
          <p:nvPr/>
        </p:nvGrpSpPr>
        <p:grpSpPr>
          <a:xfrm>
            <a:off x="4256850" y="470600"/>
            <a:ext cx="4356000" cy="4038000"/>
            <a:chOff x="4256850" y="470600"/>
            <a:chExt cx="4356000" cy="4038000"/>
          </a:xfrm>
        </p:grpSpPr>
        <p:sp>
          <p:nvSpPr>
            <p:cNvPr id="11732" name="Google Shape;11732;p69"/>
            <p:cNvSpPr/>
            <p:nvPr/>
          </p:nvSpPr>
          <p:spPr>
            <a:xfrm>
              <a:off x="4256850" y="470600"/>
              <a:ext cx="4356000" cy="40380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733" name="Google Shape;11733;p69"/>
            <p:cNvGrpSpPr/>
            <p:nvPr/>
          </p:nvGrpSpPr>
          <p:grpSpPr>
            <a:xfrm>
              <a:off x="4418024" y="982074"/>
              <a:ext cx="3923399" cy="3022849"/>
              <a:chOff x="4572000" y="1099650"/>
              <a:chExt cx="3769238" cy="2572200"/>
            </a:xfrm>
          </p:grpSpPr>
          <p:sp>
            <p:nvSpPr>
              <p:cNvPr id="11734" name="Google Shape;11734;p69"/>
              <p:cNvSpPr txBox="1"/>
              <p:nvPr/>
            </p:nvSpPr>
            <p:spPr>
              <a:xfrm>
                <a:off x="4572000" y="1099650"/>
                <a:ext cx="2921100" cy="245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0">
                    <a:solidFill>
                      <a:srgbClr val="0B5394"/>
                    </a:solidFill>
                    <a:latin typeface="Advent Pro"/>
                    <a:ea typeface="Advent Pro"/>
                    <a:cs typeface="Advent Pro"/>
                    <a:sym typeface="Advent Pro"/>
                  </a:rPr>
                  <a:t>Top 1%</a:t>
                </a:r>
                <a:endParaRPr b="1" sz="6000">
                  <a:solidFill>
                    <a:srgbClr val="0B5394"/>
                  </a:solidFill>
                  <a:latin typeface="Advent Pro"/>
                  <a:ea typeface="Advent Pro"/>
                  <a:cs typeface="Advent Pro"/>
                  <a:sym typeface="Advent Pro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0">
                  <a:solidFill>
                    <a:srgbClr val="0B5394"/>
                  </a:solidFill>
                  <a:latin typeface="Advent Pro"/>
                  <a:ea typeface="Advent Pro"/>
                  <a:cs typeface="Advent Pro"/>
                  <a:sym typeface="Advent Pro"/>
                </a:endParaRPr>
              </a:p>
            </p:txBody>
          </p:sp>
          <p:sp>
            <p:nvSpPr>
              <p:cNvPr id="11735" name="Google Shape;11735;p69"/>
              <p:cNvSpPr txBox="1"/>
              <p:nvPr/>
            </p:nvSpPr>
            <p:spPr>
              <a:xfrm>
                <a:off x="5341238" y="2571750"/>
                <a:ext cx="3000000" cy="110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3600">
                    <a:solidFill>
                      <a:srgbClr val="0B5394"/>
                    </a:solidFill>
                    <a:latin typeface="Advent Pro"/>
                    <a:ea typeface="Advent Pro"/>
                    <a:cs typeface="Advent Pro"/>
                    <a:sym typeface="Advent Pro"/>
                  </a:rPr>
                  <a:t>43341 </a:t>
                </a:r>
                <a:br>
                  <a:rPr b="1" lang="en" sz="3600">
                    <a:solidFill>
                      <a:srgbClr val="0B5394"/>
                    </a:solidFill>
                    <a:latin typeface="Advent Pro"/>
                    <a:ea typeface="Advent Pro"/>
                    <a:cs typeface="Advent Pro"/>
                    <a:sym typeface="Advent Pro"/>
                  </a:rPr>
                </a:br>
                <a:r>
                  <a:rPr b="1" lang="en" sz="3600">
                    <a:solidFill>
                      <a:srgbClr val="0B5394"/>
                    </a:solidFill>
                    <a:latin typeface="Advent Pro"/>
                    <a:ea typeface="Advent Pro"/>
                    <a:cs typeface="Advent Pro"/>
                    <a:sym typeface="Advent Pro"/>
                  </a:rPr>
                  <a:t>Games</a:t>
                </a:r>
                <a:endParaRPr b="1" sz="3600">
                  <a:solidFill>
                    <a:srgbClr val="0B5394"/>
                  </a:solidFill>
                  <a:latin typeface="Advent Pro"/>
                  <a:ea typeface="Advent Pro"/>
                  <a:cs typeface="Advent Pro"/>
                  <a:sym typeface="Advent Pro"/>
                </a:endParaRPr>
              </a:p>
            </p:txBody>
          </p:sp>
          <p:cxnSp>
            <p:nvCxnSpPr>
              <p:cNvPr id="11736" name="Google Shape;11736;p69"/>
              <p:cNvCxnSpPr/>
              <p:nvPr/>
            </p:nvCxnSpPr>
            <p:spPr>
              <a:xfrm flipH="1">
                <a:off x="5321550" y="1682700"/>
                <a:ext cx="2449200" cy="168540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0B539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1737" name="Google Shape;11737;p69"/>
          <p:cNvGrpSpPr/>
          <p:nvPr/>
        </p:nvGrpSpPr>
        <p:grpSpPr>
          <a:xfrm>
            <a:off x="3818238" y="121613"/>
            <a:ext cx="5263675" cy="4793501"/>
            <a:chOff x="3818225" y="121613"/>
            <a:chExt cx="5263675" cy="4793501"/>
          </a:xfrm>
        </p:grpSpPr>
        <p:grpSp>
          <p:nvGrpSpPr>
            <p:cNvPr id="11738" name="Google Shape;11738;p69"/>
            <p:cNvGrpSpPr/>
            <p:nvPr/>
          </p:nvGrpSpPr>
          <p:grpSpPr>
            <a:xfrm>
              <a:off x="3908339" y="182441"/>
              <a:ext cx="5083466" cy="4732672"/>
              <a:chOff x="4249974" y="1201875"/>
              <a:chExt cx="1958569" cy="1888763"/>
            </a:xfrm>
          </p:grpSpPr>
          <p:grpSp>
            <p:nvGrpSpPr>
              <p:cNvPr id="11739" name="Google Shape;11739;p69"/>
              <p:cNvGrpSpPr/>
              <p:nvPr/>
            </p:nvGrpSpPr>
            <p:grpSpPr>
              <a:xfrm>
                <a:off x="5853089" y="1789143"/>
                <a:ext cx="355454" cy="1047937"/>
                <a:chOff x="5576108" y="2016725"/>
                <a:chExt cx="565200" cy="1666302"/>
              </a:xfrm>
            </p:grpSpPr>
            <p:sp>
              <p:nvSpPr>
                <p:cNvPr id="11740" name="Google Shape;11740;p69"/>
                <p:cNvSpPr/>
                <p:nvPr/>
              </p:nvSpPr>
              <p:spPr>
                <a:xfrm>
                  <a:off x="5576108" y="2016725"/>
                  <a:ext cx="565200" cy="565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t/>
                  </a:r>
                  <a:endParaRPr b="0" i="0" sz="1200" u="none" cap="none" strike="noStrike">
                    <a:solidFill>
                      <a:srgbClr val="FFFFFF"/>
                    </a:solidFill>
                    <a:latin typeface="Roboto Medium"/>
                    <a:ea typeface="Roboto Medium"/>
                    <a:cs typeface="Roboto Medium"/>
                    <a:sym typeface="Roboto Medium"/>
                  </a:endParaRPr>
                </a:p>
              </p:txBody>
            </p:sp>
            <p:sp>
              <p:nvSpPr>
                <p:cNvPr id="11741" name="Google Shape;11741;p69"/>
                <p:cNvSpPr/>
                <p:nvPr/>
              </p:nvSpPr>
              <p:spPr>
                <a:xfrm rot="6479001">
                  <a:off x="5275831" y="3050660"/>
                  <a:ext cx="1119386" cy="152934"/>
                </a:xfrm>
                <a:prstGeom prst="rightArrow">
                  <a:avLst>
                    <a:gd fmla="val 25514" name="adj1"/>
                    <a:gd fmla="val 64322" name="adj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1742" name="Google Shape;11742;p69"/>
              <p:cNvGrpSpPr/>
              <p:nvPr/>
            </p:nvGrpSpPr>
            <p:grpSpPr>
              <a:xfrm>
                <a:off x="4869751" y="2691676"/>
                <a:ext cx="1013602" cy="398962"/>
                <a:chOff x="4012527" y="3451825"/>
                <a:chExt cx="1611706" cy="634381"/>
              </a:xfrm>
            </p:grpSpPr>
            <p:sp>
              <p:nvSpPr>
                <p:cNvPr id="11743" name="Google Shape;11743;p69"/>
                <p:cNvSpPr/>
                <p:nvPr/>
              </p:nvSpPr>
              <p:spPr>
                <a:xfrm>
                  <a:off x="5059033" y="3451825"/>
                  <a:ext cx="565200" cy="565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t/>
                  </a:r>
                  <a:endParaRPr b="0" i="0" sz="1200" u="none" cap="none" strike="noStrike">
                    <a:solidFill>
                      <a:srgbClr val="FFFFFF"/>
                    </a:solidFill>
                    <a:latin typeface="Roboto Medium"/>
                    <a:ea typeface="Roboto Medium"/>
                    <a:cs typeface="Roboto Medium"/>
                    <a:sym typeface="Roboto Medium"/>
                  </a:endParaRPr>
                </a:p>
              </p:txBody>
            </p:sp>
            <p:sp>
              <p:nvSpPr>
                <p:cNvPr id="11744" name="Google Shape;11744;p69"/>
                <p:cNvSpPr/>
                <p:nvPr/>
              </p:nvSpPr>
              <p:spPr>
                <a:xfrm rot="10799079">
                  <a:off x="4012527" y="3933356"/>
                  <a:ext cx="1119600" cy="152700"/>
                </a:xfrm>
                <a:prstGeom prst="rightArrow">
                  <a:avLst>
                    <a:gd fmla="val 25514" name="adj1"/>
                    <a:gd fmla="val 64322" name="adj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1745" name="Google Shape;11745;p69"/>
              <p:cNvGrpSpPr/>
              <p:nvPr/>
            </p:nvGrpSpPr>
            <p:grpSpPr>
              <a:xfrm>
                <a:off x="4276993" y="2155757"/>
                <a:ext cx="651909" cy="891561"/>
                <a:chOff x="3069997" y="2599674"/>
                <a:chExt cx="1036586" cy="1417651"/>
              </a:xfrm>
            </p:grpSpPr>
            <p:sp>
              <p:nvSpPr>
                <p:cNvPr id="11746" name="Google Shape;11746;p69"/>
                <p:cNvSpPr/>
                <p:nvPr/>
              </p:nvSpPr>
              <p:spPr>
                <a:xfrm>
                  <a:off x="3541383" y="3451825"/>
                  <a:ext cx="565200" cy="565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t/>
                  </a:r>
                  <a:endParaRPr b="0" i="0" sz="1200" u="none" cap="none" strike="noStrike">
                    <a:solidFill>
                      <a:srgbClr val="FFFFFF"/>
                    </a:solidFill>
                    <a:latin typeface="Roboto Medium"/>
                    <a:ea typeface="Roboto Medium"/>
                    <a:cs typeface="Roboto Medium"/>
                    <a:sym typeface="Roboto Medium"/>
                  </a:endParaRPr>
                </a:p>
              </p:txBody>
            </p:sp>
            <p:sp>
              <p:nvSpPr>
                <p:cNvPr id="11747" name="Google Shape;11747;p69"/>
                <p:cNvSpPr/>
                <p:nvPr/>
              </p:nvSpPr>
              <p:spPr>
                <a:xfrm rot="-6478717">
                  <a:off x="2755861" y="3079218"/>
                  <a:ext cx="1119672" cy="153311"/>
                </a:xfrm>
                <a:prstGeom prst="rightArrow">
                  <a:avLst>
                    <a:gd fmla="val 25514" name="adj1"/>
                    <a:gd fmla="val 64322" name="adj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1748" name="Google Shape;11748;p69"/>
              <p:cNvGrpSpPr/>
              <p:nvPr/>
            </p:nvGrpSpPr>
            <p:grpSpPr>
              <a:xfrm>
                <a:off x="5054918" y="1201875"/>
                <a:ext cx="999520" cy="602691"/>
                <a:chOff x="4306958" y="1082925"/>
                <a:chExt cx="1589315" cy="958325"/>
              </a:xfrm>
            </p:grpSpPr>
            <p:sp>
              <p:nvSpPr>
                <p:cNvPr id="11749" name="Google Shape;11749;p69"/>
                <p:cNvSpPr/>
                <p:nvPr/>
              </p:nvSpPr>
              <p:spPr>
                <a:xfrm>
                  <a:off x="4306958" y="1082925"/>
                  <a:ext cx="565200" cy="565500"/>
                </a:xfrm>
                <a:prstGeom prst="ellipse">
                  <a:avLst/>
                </a:prstGeom>
                <a:solidFill>
                  <a:srgbClr val="C9741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t/>
                  </a:r>
                  <a:endParaRPr b="0" i="0" sz="1200" u="none" cap="none" strike="noStrike">
                    <a:solidFill>
                      <a:srgbClr val="FFFFFF"/>
                    </a:solidFill>
                    <a:latin typeface="Roboto Medium"/>
                    <a:ea typeface="Roboto Medium"/>
                    <a:cs typeface="Roboto Medium"/>
                    <a:sym typeface="Roboto Medium"/>
                  </a:endParaRPr>
                </a:p>
              </p:txBody>
            </p:sp>
            <p:sp>
              <p:nvSpPr>
                <p:cNvPr id="11750" name="Google Shape;11750;p69"/>
                <p:cNvSpPr/>
                <p:nvPr/>
              </p:nvSpPr>
              <p:spPr>
                <a:xfrm rot="2159678">
                  <a:off x="4838858" y="1574412"/>
                  <a:ext cx="1119431" cy="152476"/>
                </a:xfrm>
                <a:prstGeom prst="rightArrow">
                  <a:avLst>
                    <a:gd fmla="val 25514" name="adj1"/>
                    <a:gd fmla="val 64322" name="adj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1751" name="Google Shape;11751;p69"/>
              <p:cNvGrpSpPr/>
              <p:nvPr/>
            </p:nvGrpSpPr>
            <p:grpSpPr>
              <a:xfrm>
                <a:off x="4249974" y="1303600"/>
                <a:ext cx="799487" cy="841184"/>
                <a:chOff x="3027033" y="1244677"/>
                <a:chExt cx="1271246" cy="1337548"/>
              </a:xfrm>
            </p:grpSpPr>
            <p:sp>
              <p:nvSpPr>
                <p:cNvPr id="11752" name="Google Shape;11752;p69"/>
                <p:cNvSpPr/>
                <p:nvPr/>
              </p:nvSpPr>
              <p:spPr>
                <a:xfrm>
                  <a:off x="3027033" y="2016725"/>
                  <a:ext cx="565200" cy="565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t/>
                  </a:r>
                  <a:endParaRPr b="0" i="0" sz="1200" u="none" cap="none" strike="noStrike">
                    <a:solidFill>
                      <a:srgbClr val="FFFFFF"/>
                    </a:solidFill>
                    <a:latin typeface="Roboto Medium"/>
                    <a:ea typeface="Roboto Medium"/>
                    <a:cs typeface="Roboto Medium"/>
                    <a:sym typeface="Roboto Medium"/>
                  </a:endParaRPr>
                </a:p>
              </p:txBody>
            </p:sp>
            <p:sp>
              <p:nvSpPr>
                <p:cNvPr id="11753" name="Google Shape;11753;p69"/>
                <p:cNvSpPr/>
                <p:nvPr/>
              </p:nvSpPr>
              <p:spPr>
                <a:xfrm rot="-2159137">
                  <a:off x="3240443" y="1559008"/>
                  <a:ext cx="1119673" cy="153138"/>
                </a:xfrm>
                <a:prstGeom prst="rightArrow">
                  <a:avLst>
                    <a:gd fmla="val 25514" name="adj1"/>
                    <a:gd fmla="val 64322" name="adj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1754" name="Google Shape;11754;p69"/>
            <p:cNvSpPr txBox="1"/>
            <p:nvPr/>
          </p:nvSpPr>
          <p:spPr>
            <a:xfrm>
              <a:off x="5879325" y="121613"/>
              <a:ext cx="1102800" cy="10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Total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Owners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11755" name="Google Shape;11755;p69"/>
            <p:cNvSpPr txBox="1"/>
            <p:nvPr/>
          </p:nvSpPr>
          <p:spPr>
            <a:xfrm>
              <a:off x="7979100" y="1593125"/>
              <a:ext cx="1102800" cy="10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AVG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Playtime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11756" name="Google Shape;11756;p69"/>
            <p:cNvSpPr txBox="1"/>
            <p:nvPr/>
          </p:nvSpPr>
          <p:spPr>
            <a:xfrm>
              <a:off x="3818225" y="1593125"/>
              <a:ext cx="1102800" cy="10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Total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Reviews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11757" name="Google Shape;11757;p69"/>
            <p:cNvSpPr txBox="1"/>
            <p:nvPr/>
          </p:nvSpPr>
          <p:spPr>
            <a:xfrm>
              <a:off x="4619125" y="3854600"/>
              <a:ext cx="1102800" cy="10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Peak </a:t>
              </a:r>
              <a:b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</a:b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CCU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11758" name="Google Shape;11758;p69"/>
            <p:cNvSpPr txBox="1"/>
            <p:nvPr/>
          </p:nvSpPr>
          <p:spPr>
            <a:xfrm>
              <a:off x="7135075" y="3854588"/>
              <a:ext cx="1102800" cy="10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Median Playtime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62" name="Shape 1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63" name="Google Shape;11763;p70"/>
          <p:cNvGrpSpPr/>
          <p:nvPr/>
        </p:nvGrpSpPr>
        <p:grpSpPr>
          <a:xfrm rot="-5400000">
            <a:off x="80195" y="897321"/>
            <a:ext cx="242781" cy="161857"/>
            <a:chOff x="2500050" y="3730175"/>
            <a:chExt cx="2619000" cy="1746025"/>
          </a:xfrm>
        </p:grpSpPr>
        <p:sp>
          <p:nvSpPr>
            <p:cNvPr id="11764" name="Google Shape;11764;p7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5" name="Google Shape;11765;p7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6" name="Google Shape;11766;p7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7" name="Google Shape;11767;p7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68" name="Google Shape;11768;p70"/>
          <p:cNvGrpSpPr/>
          <p:nvPr/>
        </p:nvGrpSpPr>
        <p:grpSpPr>
          <a:xfrm rot="5400000">
            <a:off x="3027272" y="897322"/>
            <a:ext cx="242781" cy="161857"/>
            <a:chOff x="2500050" y="3730175"/>
            <a:chExt cx="2619000" cy="1746025"/>
          </a:xfrm>
        </p:grpSpPr>
        <p:sp>
          <p:nvSpPr>
            <p:cNvPr id="11769" name="Google Shape;11769;p7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0" name="Google Shape;11770;p7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1" name="Google Shape;11771;p7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2" name="Google Shape;11772;p7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773" name="Google Shape;11773;p70"/>
          <p:cNvPicPr preferRelativeResize="0"/>
          <p:nvPr/>
        </p:nvPicPr>
        <p:blipFill rotWithShape="1">
          <a:blip r:embed="rId3">
            <a:alphaModFix/>
          </a:blip>
          <a:srcRect b="11185" l="4502" r="4711" t="2570"/>
          <a:stretch/>
        </p:blipFill>
        <p:spPr>
          <a:xfrm>
            <a:off x="4376094" y="534100"/>
            <a:ext cx="4117500" cy="3911100"/>
          </a:xfrm>
          <a:prstGeom prst="pentagon">
            <a:avLst>
              <a:gd fmla="val 105146" name="hf"/>
              <a:gd fmla="val 110557" name="vf"/>
            </a:avLst>
          </a:prstGeom>
          <a:noFill/>
          <a:ln>
            <a:noFill/>
          </a:ln>
        </p:spPr>
      </p:pic>
      <p:sp>
        <p:nvSpPr>
          <p:cNvPr id="11774" name="Google Shape;11774;p70"/>
          <p:cNvSpPr/>
          <p:nvPr/>
        </p:nvSpPr>
        <p:spPr>
          <a:xfrm>
            <a:off x="504225" y="238550"/>
            <a:ext cx="2341800" cy="1298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1775" name="Google Shape;11775;p70"/>
          <p:cNvSpPr txBox="1"/>
          <p:nvPr>
            <p:ph type="title"/>
          </p:nvPr>
        </p:nvSpPr>
        <p:spPr>
          <a:xfrm>
            <a:off x="504225" y="238550"/>
            <a:ext cx="23418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>
                <a:solidFill>
                  <a:srgbClr val="0B5394"/>
                </a:solidFill>
              </a:rPr>
              <a:t>Have you heard of them?</a:t>
            </a:r>
            <a:endParaRPr>
              <a:solidFill>
                <a:srgbClr val="0B5394"/>
              </a:solidFill>
            </a:endParaRPr>
          </a:p>
        </p:txBody>
      </p:sp>
      <p:grpSp>
        <p:nvGrpSpPr>
          <p:cNvPr id="11776" name="Google Shape;11776;p70"/>
          <p:cNvGrpSpPr/>
          <p:nvPr/>
        </p:nvGrpSpPr>
        <p:grpSpPr>
          <a:xfrm>
            <a:off x="3818238" y="121613"/>
            <a:ext cx="5263675" cy="4793501"/>
            <a:chOff x="3818225" y="121613"/>
            <a:chExt cx="5263675" cy="4793501"/>
          </a:xfrm>
        </p:grpSpPr>
        <p:grpSp>
          <p:nvGrpSpPr>
            <p:cNvPr id="11777" name="Google Shape;11777;p70"/>
            <p:cNvGrpSpPr/>
            <p:nvPr/>
          </p:nvGrpSpPr>
          <p:grpSpPr>
            <a:xfrm>
              <a:off x="3908339" y="182441"/>
              <a:ext cx="5083466" cy="4732672"/>
              <a:chOff x="4249974" y="1201875"/>
              <a:chExt cx="1958569" cy="1888763"/>
            </a:xfrm>
          </p:grpSpPr>
          <p:grpSp>
            <p:nvGrpSpPr>
              <p:cNvPr id="11778" name="Google Shape;11778;p70"/>
              <p:cNvGrpSpPr/>
              <p:nvPr/>
            </p:nvGrpSpPr>
            <p:grpSpPr>
              <a:xfrm>
                <a:off x="5853089" y="1789143"/>
                <a:ext cx="355454" cy="1047937"/>
                <a:chOff x="5576108" y="2016725"/>
                <a:chExt cx="565200" cy="1666302"/>
              </a:xfrm>
            </p:grpSpPr>
            <p:sp>
              <p:nvSpPr>
                <p:cNvPr id="11779" name="Google Shape;11779;p70"/>
                <p:cNvSpPr/>
                <p:nvPr/>
              </p:nvSpPr>
              <p:spPr>
                <a:xfrm>
                  <a:off x="5576108" y="2016725"/>
                  <a:ext cx="565200" cy="565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t/>
                  </a:r>
                  <a:endParaRPr b="0" i="0" sz="1200" u="none" cap="none" strike="noStrike">
                    <a:solidFill>
                      <a:srgbClr val="FFFFFF"/>
                    </a:solidFill>
                    <a:latin typeface="Roboto Medium"/>
                    <a:ea typeface="Roboto Medium"/>
                    <a:cs typeface="Roboto Medium"/>
                    <a:sym typeface="Roboto Medium"/>
                  </a:endParaRPr>
                </a:p>
              </p:txBody>
            </p:sp>
            <p:sp>
              <p:nvSpPr>
                <p:cNvPr id="11780" name="Google Shape;11780;p70"/>
                <p:cNvSpPr/>
                <p:nvPr/>
              </p:nvSpPr>
              <p:spPr>
                <a:xfrm rot="6479001">
                  <a:off x="5275831" y="3050660"/>
                  <a:ext cx="1119386" cy="152934"/>
                </a:xfrm>
                <a:prstGeom prst="rightArrow">
                  <a:avLst>
                    <a:gd fmla="val 25514" name="adj1"/>
                    <a:gd fmla="val 64322" name="adj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1781" name="Google Shape;11781;p70"/>
              <p:cNvGrpSpPr/>
              <p:nvPr/>
            </p:nvGrpSpPr>
            <p:grpSpPr>
              <a:xfrm>
                <a:off x="4869751" y="2691676"/>
                <a:ext cx="1013602" cy="398962"/>
                <a:chOff x="4012527" y="3451825"/>
                <a:chExt cx="1611706" cy="634381"/>
              </a:xfrm>
            </p:grpSpPr>
            <p:sp>
              <p:nvSpPr>
                <p:cNvPr id="11782" name="Google Shape;11782;p70"/>
                <p:cNvSpPr/>
                <p:nvPr/>
              </p:nvSpPr>
              <p:spPr>
                <a:xfrm>
                  <a:off x="5059033" y="3451825"/>
                  <a:ext cx="565200" cy="565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t/>
                  </a:r>
                  <a:endParaRPr b="0" i="0" sz="1200" u="none" cap="none" strike="noStrike">
                    <a:solidFill>
                      <a:srgbClr val="FFFFFF"/>
                    </a:solidFill>
                    <a:latin typeface="Roboto Medium"/>
                    <a:ea typeface="Roboto Medium"/>
                    <a:cs typeface="Roboto Medium"/>
                    <a:sym typeface="Roboto Medium"/>
                  </a:endParaRPr>
                </a:p>
              </p:txBody>
            </p:sp>
            <p:sp>
              <p:nvSpPr>
                <p:cNvPr id="11783" name="Google Shape;11783;p70"/>
                <p:cNvSpPr/>
                <p:nvPr/>
              </p:nvSpPr>
              <p:spPr>
                <a:xfrm rot="10799079">
                  <a:off x="4012527" y="3933356"/>
                  <a:ext cx="1119600" cy="152700"/>
                </a:xfrm>
                <a:prstGeom prst="rightArrow">
                  <a:avLst>
                    <a:gd fmla="val 25514" name="adj1"/>
                    <a:gd fmla="val 64322" name="adj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1784" name="Google Shape;11784;p70"/>
              <p:cNvGrpSpPr/>
              <p:nvPr/>
            </p:nvGrpSpPr>
            <p:grpSpPr>
              <a:xfrm>
                <a:off x="4276993" y="2155757"/>
                <a:ext cx="651909" cy="891561"/>
                <a:chOff x="3069997" y="2599674"/>
                <a:chExt cx="1036586" cy="1417651"/>
              </a:xfrm>
            </p:grpSpPr>
            <p:sp>
              <p:nvSpPr>
                <p:cNvPr id="11785" name="Google Shape;11785;p70"/>
                <p:cNvSpPr/>
                <p:nvPr/>
              </p:nvSpPr>
              <p:spPr>
                <a:xfrm>
                  <a:off x="3541383" y="3451825"/>
                  <a:ext cx="565200" cy="565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t/>
                  </a:r>
                  <a:endParaRPr b="0" i="0" sz="1200" u="none" cap="none" strike="noStrike">
                    <a:solidFill>
                      <a:srgbClr val="FFFFFF"/>
                    </a:solidFill>
                    <a:latin typeface="Roboto Medium"/>
                    <a:ea typeface="Roboto Medium"/>
                    <a:cs typeface="Roboto Medium"/>
                    <a:sym typeface="Roboto Medium"/>
                  </a:endParaRPr>
                </a:p>
              </p:txBody>
            </p:sp>
            <p:sp>
              <p:nvSpPr>
                <p:cNvPr id="11786" name="Google Shape;11786;p70"/>
                <p:cNvSpPr/>
                <p:nvPr/>
              </p:nvSpPr>
              <p:spPr>
                <a:xfrm rot="-6478717">
                  <a:off x="2755861" y="3079218"/>
                  <a:ext cx="1119672" cy="153311"/>
                </a:xfrm>
                <a:prstGeom prst="rightArrow">
                  <a:avLst>
                    <a:gd fmla="val 25514" name="adj1"/>
                    <a:gd fmla="val 64322" name="adj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1787" name="Google Shape;11787;p70"/>
              <p:cNvGrpSpPr/>
              <p:nvPr/>
            </p:nvGrpSpPr>
            <p:grpSpPr>
              <a:xfrm>
                <a:off x="5054918" y="1201875"/>
                <a:ext cx="999520" cy="602691"/>
                <a:chOff x="4306958" y="1082925"/>
                <a:chExt cx="1589315" cy="958325"/>
              </a:xfrm>
            </p:grpSpPr>
            <p:sp>
              <p:nvSpPr>
                <p:cNvPr id="11788" name="Google Shape;11788;p70"/>
                <p:cNvSpPr/>
                <p:nvPr/>
              </p:nvSpPr>
              <p:spPr>
                <a:xfrm>
                  <a:off x="4306958" y="1082925"/>
                  <a:ext cx="565200" cy="565500"/>
                </a:xfrm>
                <a:prstGeom prst="ellipse">
                  <a:avLst/>
                </a:prstGeom>
                <a:solidFill>
                  <a:srgbClr val="C9741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t/>
                  </a:r>
                  <a:endParaRPr b="0" i="0" sz="1200" u="none" cap="none" strike="noStrike">
                    <a:solidFill>
                      <a:srgbClr val="FFFFFF"/>
                    </a:solidFill>
                    <a:latin typeface="Roboto Medium"/>
                    <a:ea typeface="Roboto Medium"/>
                    <a:cs typeface="Roboto Medium"/>
                    <a:sym typeface="Roboto Medium"/>
                  </a:endParaRPr>
                </a:p>
              </p:txBody>
            </p:sp>
            <p:sp>
              <p:nvSpPr>
                <p:cNvPr id="11789" name="Google Shape;11789;p70"/>
                <p:cNvSpPr/>
                <p:nvPr/>
              </p:nvSpPr>
              <p:spPr>
                <a:xfrm rot="2159678">
                  <a:off x="4838858" y="1574412"/>
                  <a:ext cx="1119431" cy="152476"/>
                </a:xfrm>
                <a:prstGeom prst="rightArrow">
                  <a:avLst>
                    <a:gd fmla="val 25514" name="adj1"/>
                    <a:gd fmla="val 64322" name="adj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1790" name="Google Shape;11790;p70"/>
              <p:cNvGrpSpPr/>
              <p:nvPr/>
            </p:nvGrpSpPr>
            <p:grpSpPr>
              <a:xfrm>
                <a:off x="4249974" y="1303600"/>
                <a:ext cx="799487" cy="841184"/>
                <a:chOff x="3027033" y="1244677"/>
                <a:chExt cx="1271246" cy="1337548"/>
              </a:xfrm>
            </p:grpSpPr>
            <p:sp>
              <p:nvSpPr>
                <p:cNvPr id="11791" name="Google Shape;11791;p70"/>
                <p:cNvSpPr/>
                <p:nvPr/>
              </p:nvSpPr>
              <p:spPr>
                <a:xfrm>
                  <a:off x="3027033" y="2016725"/>
                  <a:ext cx="565200" cy="565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t/>
                  </a:r>
                  <a:endParaRPr b="0" i="0" sz="1200" u="none" cap="none" strike="noStrike">
                    <a:solidFill>
                      <a:srgbClr val="FFFFFF"/>
                    </a:solidFill>
                    <a:latin typeface="Roboto Medium"/>
                    <a:ea typeface="Roboto Medium"/>
                    <a:cs typeface="Roboto Medium"/>
                    <a:sym typeface="Roboto Medium"/>
                  </a:endParaRPr>
                </a:p>
              </p:txBody>
            </p:sp>
            <p:sp>
              <p:nvSpPr>
                <p:cNvPr id="11792" name="Google Shape;11792;p70"/>
                <p:cNvSpPr/>
                <p:nvPr/>
              </p:nvSpPr>
              <p:spPr>
                <a:xfrm rot="-2159137">
                  <a:off x="3240443" y="1559008"/>
                  <a:ext cx="1119673" cy="153138"/>
                </a:xfrm>
                <a:prstGeom prst="rightArrow">
                  <a:avLst>
                    <a:gd fmla="val 25514" name="adj1"/>
                    <a:gd fmla="val 64322" name="adj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1793" name="Google Shape;11793;p70"/>
            <p:cNvSpPr txBox="1"/>
            <p:nvPr/>
          </p:nvSpPr>
          <p:spPr>
            <a:xfrm>
              <a:off x="5879325" y="121613"/>
              <a:ext cx="1102800" cy="10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Total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Owners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11794" name="Google Shape;11794;p70"/>
            <p:cNvSpPr txBox="1"/>
            <p:nvPr/>
          </p:nvSpPr>
          <p:spPr>
            <a:xfrm>
              <a:off x="7979100" y="1593125"/>
              <a:ext cx="1102800" cy="10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AVG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Playtime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11795" name="Google Shape;11795;p70"/>
            <p:cNvSpPr txBox="1"/>
            <p:nvPr/>
          </p:nvSpPr>
          <p:spPr>
            <a:xfrm>
              <a:off x="3818225" y="1593125"/>
              <a:ext cx="1102800" cy="10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Total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Reviews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11796" name="Google Shape;11796;p70"/>
            <p:cNvSpPr txBox="1"/>
            <p:nvPr/>
          </p:nvSpPr>
          <p:spPr>
            <a:xfrm>
              <a:off x="4619125" y="3854600"/>
              <a:ext cx="1102800" cy="10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Peak </a:t>
              </a:r>
              <a:b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</a:b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CCU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11797" name="Google Shape;11797;p70"/>
            <p:cNvSpPr txBox="1"/>
            <p:nvPr/>
          </p:nvSpPr>
          <p:spPr>
            <a:xfrm>
              <a:off x="7135075" y="3854588"/>
              <a:ext cx="1102800" cy="10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accent1"/>
                  </a:solidFill>
                  <a:latin typeface="Advent Pro"/>
                  <a:ea typeface="Advent Pro"/>
                  <a:cs typeface="Advent Pro"/>
                  <a:sym typeface="Advent Pro"/>
                </a:rPr>
                <a:t>Median Playtime</a:t>
              </a:r>
              <a:endParaRPr b="1" sz="18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01" name="Shape 1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2" name="Google Shape;11802;p71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                   </a:t>
            </a:r>
            <a:r>
              <a:rPr lang="en">
                <a:solidFill>
                  <a:srgbClr val="0B5394"/>
                </a:solidFill>
              </a:rPr>
              <a:t>01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1803" name="Google Shape;11803;p71"/>
          <p:cNvSpPr txBox="1"/>
          <p:nvPr>
            <p:ph type="title"/>
          </p:nvPr>
        </p:nvSpPr>
        <p:spPr>
          <a:xfrm>
            <a:off x="1334700" y="1729950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Game-related</a:t>
            </a:r>
            <a:endParaRPr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0B5394"/>
                </a:solidFill>
              </a:rPr>
              <a:t>Features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1804" name="Google Shape;11804;p71"/>
          <p:cNvSpPr txBox="1"/>
          <p:nvPr>
            <p:ph idx="1" type="subTitle"/>
          </p:nvPr>
        </p:nvSpPr>
        <p:spPr>
          <a:xfrm>
            <a:off x="1753050" y="270377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latin typeface="Orbitron ExtraBold"/>
                <a:ea typeface="Orbitron ExtraBold"/>
                <a:cs typeface="Orbitron ExtraBold"/>
                <a:sym typeface="Orbitron ExtraBold"/>
              </a:rPr>
              <a:t>         </a:t>
            </a:r>
            <a:r>
              <a:rPr lang="en" sz="2100">
                <a:solidFill>
                  <a:srgbClr val="0B5394"/>
                </a:solidFill>
                <a:latin typeface="Orbitron ExtraBold"/>
                <a:ea typeface="Orbitron ExtraBold"/>
                <a:cs typeface="Orbitron ExtraBold"/>
                <a:sym typeface="Orbitron ExtraBold"/>
              </a:rPr>
              <a:t>    </a:t>
            </a:r>
            <a:r>
              <a:rPr lang="en" sz="2100">
                <a:solidFill>
                  <a:srgbClr val="0B5394"/>
                </a:solidFill>
                <a:latin typeface="Orbitron ExtraBold"/>
                <a:ea typeface="Orbitron ExtraBold"/>
                <a:cs typeface="Orbitron ExtraBold"/>
                <a:sym typeface="Orbitron ExtraBold"/>
              </a:rPr>
              <a:t>Genre &amp; Price &amp; DLC</a:t>
            </a:r>
            <a:endParaRPr>
              <a:solidFill>
                <a:srgbClr val="0B5394"/>
              </a:solidFill>
            </a:endParaRPr>
          </a:p>
        </p:txBody>
      </p:sp>
      <p:grpSp>
        <p:nvGrpSpPr>
          <p:cNvPr id="11805" name="Google Shape;11805;p71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1806" name="Google Shape;11806;p71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7" name="Google Shape;11807;p71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8" name="Google Shape;11808;p71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9" name="Google Shape;11809;p71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0" name="Google Shape;11810;p71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1" name="Google Shape;11811;p71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2" name="Google Shape;11812;p71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3" name="Google Shape;11813;p71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4" name="Google Shape;11814;p71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5" name="Google Shape;11815;p71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6" name="Google Shape;11816;p71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7" name="Google Shape;11817;p71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8" name="Google Shape;11818;p71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9" name="Google Shape;11819;p71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0" name="Google Shape;11820;p71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1" name="Google Shape;11821;p71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2" name="Google Shape;11822;p71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3" name="Google Shape;11823;p71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4" name="Google Shape;11824;p71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5" name="Google Shape;11825;p71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6" name="Google Shape;11826;p71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7" name="Google Shape;11827;p71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8" name="Google Shape;11828;p71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9" name="Google Shape;11829;p7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0" name="Google Shape;11830;p7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1" name="Google Shape;11831;p7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2" name="Google Shape;11832;p7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33" name="Google Shape;11833;p71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1834" name="Google Shape;11834;p71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5" name="Google Shape;11835;p71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6" name="Google Shape;11836;p71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7" name="Google Shape;11837;p71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8" name="Google Shape;11838;p71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9" name="Google Shape;11839;p71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0" name="Google Shape;11840;p71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1" name="Google Shape;11841;p71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2" name="Google Shape;11842;p71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3" name="Google Shape;11843;p71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4" name="Google Shape;11844;p71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5" name="Google Shape;11845;p71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6" name="Google Shape;11846;p71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7" name="Google Shape;11847;p71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8" name="Google Shape;11848;p71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9" name="Google Shape;11849;p71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0" name="Google Shape;11850;p71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1" name="Google Shape;11851;p71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2" name="Google Shape;11852;p71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3" name="Google Shape;11853;p71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4" name="Google Shape;11854;p71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5" name="Google Shape;11855;p71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6" name="Google Shape;11856;p71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7" name="Google Shape;11857;p7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8" name="Google Shape;11858;p7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9" name="Google Shape;11859;p7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0" name="Google Shape;11860;p7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61" name="Google Shape;11861;p71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1862" name="Google Shape;11862;p71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3" name="Google Shape;11863;p71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4" name="Google Shape;11864;p71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5" name="Google Shape;11865;p71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6" name="Google Shape;11866;p71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7" name="Google Shape;11867;p71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8" name="Google Shape;11868;p71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9" name="Google Shape;11869;p71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0" name="Google Shape;11870;p71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1" name="Google Shape;11871;p71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2" name="Google Shape;11872;p71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3" name="Google Shape;11873;p71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4" name="Google Shape;11874;p71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5" name="Google Shape;11875;p71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6" name="Google Shape;11876;p71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7" name="Google Shape;11877;p71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8" name="Google Shape;11878;p71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9" name="Google Shape;11879;p71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0" name="Google Shape;11880;p71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1" name="Google Shape;11881;p71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2" name="Google Shape;11882;p71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3" name="Google Shape;11883;p71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4" name="Google Shape;11884;p71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5" name="Google Shape;11885;p7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6" name="Google Shape;11886;p7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7" name="Google Shape;11887;p7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8" name="Google Shape;11888;p7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889" name="Google Shape;11889;p71">
            <a:hlinkClick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90" name="Google Shape;11890;p71">
            <a:hlinkClick action="ppaction://hlinksldjump"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94" name="Shape 1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5" name="Google Shape;11895;p72"/>
          <p:cNvSpPr txBox="1"/>
          <p:nvPr>
            <p:ph idx="1" type="body"/>
          </p:nvPr>
        </p:nvSpPr>
        <p:spPr>
          <a:xfrm>
            <a:off x="691550" y="2832950"/>
            <a:ext cx="7385400" cy="18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Not Every Genre Can Achieve Popularity：</a:t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lang="en" sz="1200">
                <a:solidFill>
                  <a:srgbClr val="0B5394"/>
                </a:solidFill>
                <a:highlight>
                  <a:srgbClr val="FFFFFF"/>
                </a:highlight>
                <a:latin typeface="Orbitron"/>
                <a:ea typeface="Orbitron"/>
                <a:cs typeface="Orbitron"/>
                <a:sym typeface="Orbitron"/>
              </a:rPr>
              <a:t>28 genres available on Steam</a:t>
            </a:r>
            <a:endParaRPr sz="1200">
              <a:solidFill>
                <a:srgbClr val="0B5394"/>
              </a:solidFill>
              <a:highlight>
                <a:srgbClr val="FFFFFF"/>
              </a:highlight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lang="en" sz="1200">
                <a:solidFill>
                  <a:srgbClr val="0B5394"/>
                </a:solidFill>
                <a:highlight>
                  <a:srgbClr val="FFFFFF"/>
                </a:highlight>
                <a:latin typeface="Orbitron"/>
                <a:ea typeface="Orbitron"/>
                <a:cs typeface="Orbitron"/>
                <a:sym typeface="Orbitron"/>
              </a:rPr>
              <a:t>17 appear in the top 1% of popular games</a:t>
            </a:r>
            <a:endParaRPr sz="1200">
              <a:solidFill>
                <a:srgbClr val="0B5394"/>
              </a:solidFill>
              <a:highlight>
                <a:srgbClr val="FFFFFF"/>
              </a:highlight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Top five genres dominate the market 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: </a:t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Action, Adventure, Indie, Free to Play, and RPG</a:t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Accumulated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 Growth Rate of Total Games and Top Genres</a:t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Except for Free to Play, all others coincide with the trend of the Accumulated Growth Rate of Total Games.</a:t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Free to Play has been on a downward trend in recent years</a:t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1896" name="Google Shape;11896;p7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>
                <a:solidFill>
                  <a:srgbClr val="0B5394"/>
                </a:solidFill>
              </a:rPr>
              <a:t>Genre</a:t>
            </a:r>
            <a:endParaRPr>
              <a:solidFill>
                <a:srgbClr val="0B5394"/>
              </a:solidFill>
            </a:endParaRPr>
          </a:p>
        </p:txBody>
      </p:sp>
      <p:grpSp>
        <p:nvGrpSpPr>
          <p:cNvPr id="11897" name="Google Shape;11897;p72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1898" name="Google Shape;11898;p7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9" name="Google Shape;11899;p7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0" name="Google Shape;11900;p7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1" name="Google Shape;11901;p7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02" name="Google Shape;11902;p72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1903" name="Google Shape;11903;p7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4" name="Google Shape;11904;p7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5" name="Google Shape;11905;p7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6" name="Google Shape;11906;p7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907" name="Google Shape;1190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400" y="930874"/>
            <a:ext cx="3720149" cy="183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08" name="Google Shape;11908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0942" y="942237"/>
            <a:ext cx="3366133" cy="181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12" name="Shape 1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3" name="Google Shape;11913;p73"/>
          <p:cNvSpPr txBox="1"/>
          <p:nvPr>
            <p:ph idx="1" type="body"/>
          </p:nvPr>
        </p:nvSpPr>
        <p:spPr>
          <a:xfrm>
            <a:off x="778900" y="3611650"/>
            <a:ext cx="7326600" cy="9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Overall, 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Free games </a:t>
            </a: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are more popular than paid games</a:t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High-priced paid games 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consistently outperform in engagement </a:t>
            </a: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metrics, indicating stronger player loyalty.</a:t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Luxury Price Games Are 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Absent</a:t>
            </a: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 in Popular Games</a:t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14" name="Google Shape;11914;p7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>
                <a:solidFill>
                  <a:srgbClr val="0B5394"/>
                </a:solidFill>
              </a:rPr>
              <a:t>Price</a:t>
            </a:r>
            <a:endParaRPr>
              <a:solidFill>
                <a:srgbClr val="0B5394"/>
              </a:solidFill>
            </a:endParaRPr>
          </a:p>
        </p:txBody>
      </p:sp>
      <p:grpSp>
        <p:nvGrpSpPr>
          <p:cNvPr id="11915" name="Google Shape;11915;p73"/>
          <p:cNvGrpSpPr/>
          <p:nvPr/>
        </p:nvGrpSpPr>
        <p:grpSpPr>
          <a:xfrm rot="-5400000">
            <a:off x="2137595" y="535371"/>
            <a:ext cx="242781" cy="161857"/>
            <a:chOff x="2500050" y="3730175"/>
            <a:chExt cx="2619000" cy="1746025"/>
          </a:xfrm>
        </p:grpSpPr>
        <p:sp>
          <p:nvSpPr>
            <p:cNvPr id="11916" name="Google Shape;11916;p7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7" name="Google Shape;11917;p7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8" name="Google Shape;11918;p7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9" name="Google Shape;11919;p7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20" name="Google Shape;11920;p73"/>
          <p:cNvGrpSpPr/>
          <p:nvPr/>
        </p:nvGrpSpPr>
        <p:grpSpPr>
          <a:xfrm rot="5400000">
            <a:off x="6763622" y="535372"/>
            <a:ext cx="242781" cy="161857"/>
            <a:chOff x="2500050" y="3730175"/>
            <a:chExt cx="2619000" cy="1746025"/>
          </a:xfrm>
        </p:grpSpPr>
        <p:sp>
          <p:nvSpPr>
            <p:cNvPr id="11921" name="Google Shape;11921;p7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2" name="Google Shape;11922;p7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3" name="Google Shape;11923;p7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4" name="Google Shape;11924;p7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925" name="Google Shape;11925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6475" y="2389875"/>
            <a:ext cx="3810825" cy="85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26" name="Google Shape;11926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6475" y="1621000"/>
            <a:ext cx="3810824" cy="62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27" name="Google Shape;11927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925" y="1627736"/>
            <a:ext cx="3360674" cy="62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28" name="Google Shape;11928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8901" y="2467151"/>
            <a:ext cx="3434726" cy="850849"/>
          </a:xfrm>
          <a:prstGeom prst="rect">
            <a:avLst/>
          </a:prstGeom>
          <a:noFill/>
          <a:ln>
            <a:noFill/>
          </a:ln>
        </p:spPr>
      </p:pic>
      <p:sp>
        <p:nvSpPr>
          <p:cNvPr id="11929" name="Google Shape;11929;p73"/>
          <p:cNvSpPr txBox="1"/>
          <p:nvPr/>
        </p:nvSpPr>
        <p:spPr>
          <a:xfrm>
            <a:off x="1494588" y="1151375"/>
            <a:ext cx="15288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O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verall dataset                                                </a:t>
            </a:r>
            <a:endParaRPr b="1" sz="12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1930" name="Google Shape;11930;p73"/>
          <p:cNvSpPr txBox="1"/>
          <p:nvPr/>
        </p:nvSpPr>
        <p:spPr>
          <a:xfrm>
            <a:off x="5713313" y="1149088"/>
            <a:ext cx="15288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Popular 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games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                                                </a:t>
            </a:r>
            <a:endParaRPr b="1" sz="12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1931" name="Google Shape;11931;p73"/>
          <p:cNvSpPr/>
          <p:nvPr/>
        </p:nvSpPr>
        <p:spPr>
          <a:xfrm>
            <a:off x="3358325" y="1576500"/>
            <a:ext cx="855300" cy="597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1932" name="Google Shape;11932;p73"/>
          <p:cNvSpPr/>
          <p:nvPr/>
        </p:nvSpPr>
        <p:spPr>
          <a:xfrm>
            <a:off x="7394900" y="1576500"/>
            <a:ext cx="922500" cy="597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1933" name="Google Shape;11933;p73"/>
          <p:cNvSpPr/>
          <p:nvPr/>
        </p:nvSpPr>
        <p:spPr>
          <a:xfrm>
            <a:off x="2766425" y="2401050"/>
            <a:ext cx="591900" cy="917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1934" name="Google Shape;11934;p73"/>
          <p:cNvSpPr/>
          <p:nvPr/>
        </p:nvSpPr>
        <p:spPr>
          <a:xfrm>
            <a:off x="6745100" y="2389875"/>
            <a:ext cx="649800" cy="917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38" name="Shape 1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9" name="Google Shape;11939;p74"/>
          <p:cNvSpPr txBox="1"/>
          <p:nvPr>
            <p:ph idx="1" type="body"/>
          </p:nvPr>
        </p:nvSpPr>
        <p:spPr>
          <a:xfrm>
            <a:off x="778900" y="3380325"/>
            <a:ext cx="7623000" cy="11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Orbitron"/>
              <a:buChar char="●"/>
            </a:pP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Moderate to Large DLCs (5–35): 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Boost popularity</a:t>
            </a: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 and 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ownership</a:t>
            </a: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, showing DLCs enhance engagement and sales.</a:t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Small DLCs (0–5): 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Dominate popular games</a:t>
            </a: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, valued for focused and accessible content.</a:t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B5394"/>
              </a:buClr>
              <a:buSzPts val="1200"/>
              <a:buFont typeface="Orbitron"/>
              <a:buChar char="●"/>
            </a:pP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Extremely large DLCs: </a:t>
            </a: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High popularity but low ownership</a:t>
            </a:r>
            <a:r>
              <a:rPr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, suggesting diminishing returns with excessive content.</a:t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B5394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40" name="Google Shape;11940;p7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>
                <a:solidFill>
                  <a:srgbClr val="0B5394"/>
                </a:solidFill>
              </a:rPr>
              <a:t>DLC</a:t>
            </a:r>
            <a:endParaRPr>
              <a:solidFill>
                <a:srgbClr val="0B5394"/>
              </a:solidFill>
            </a:endParaRPr>
          </a:p>
        </p:txBody>
      </p:sp>
      <p:grpSp>
        <p:nvGrpSpPr>
          <p:cNvPr id="11941" name="Google Shape;11941;p74"/>
          <p:cNvGrpSpPr/>
          <p:nvPr/>
        </p:nvGrpSpPr>
        <p:grpSpPr>
          <a:xfrm rot="-5400000">
            <a:off x="2137595" y="535371"/>
            <a:ext cx="242781" cy="161857"/>
            <a:chOff x="2500050" y="3730175"/>
            <a:chExt cx="2619000" cy="1746025"/>
          </a:xfrm>
        </p:grpSpPr>
        <p:sp>
          <p:nvSpPr>
            <p:cNvPr id="11942" name="Google Shape;11942;p74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3" name="Google Shape;11943;p74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4" name="Google Shape;11944;p74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5" name="Google Shape;11945;p74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46" name="Google Shape;11946;p74"/>
          <p:cNvGrpSpPr/>
          <p:nvPr/>
        </p:nvGrpSpPr>
        <p:grpSpPr>
          <a:xfrm rot="5400000">
            <a:off x="6763622" y="535372"/>
            <a:ext cx="242781" cy="161857"/>
            <a:chOff x="2500050" y="3730175"/>
            <a:chExt cx="2619000" cy="1746025"/>
          </a:xfrm>
        </p:grpSpPr>
        <p:sp>
          <p:nvSpPr>
            <p:cNvPr id="11947" name="Google Shape;11947;p74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8" name="Google Shape;11948;p74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9" name="Google Shape;11949;p74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0" name="Google Shape;11950;p74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951" name="Google Shape;11951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4325" y="2092970"/>
            <a:ext cx="3353798" cy="11883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52" name="Google Shape;11952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5937" y="2092975"/>
            <a:ext cx="3255037" cy="118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53" name="Google Shape;11953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5925" y="1352475"/>
            <a:ext cx="3255051" cy="59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54" name="Google Shape;11954;p7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84326" y="1352475"/>
            <a:ext cx="3353800" cy="59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55" name="Google Shape;11955;p74"/>
          <p:cNvSpPr txBox="1"/>
          <p:nvPr/>
        </p:nvSpPr>
        <p:spPr>
          <a:xfrm>
            <a:off x="1702063" y="943900"/>
            <a:ext cx="15288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Overall dataset                                                </a:t>
            </a:r>
            <a:endParaRPr b="1" sz="12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1956" name="Google Shape;11956;p74"/>
          <p:cNvSpPr txBox="1"/>
          <p:nvPr/>
        </p:nvSpPr>
        <p:spPr>
          <a:xfrm>
            <a:off x="5724238" y="943888"/>
            <a:ext cx="15288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B5394"/>
                </a:solidFill>
                <a:latin typeface="Orbitron"/>
                <a:ea typeface="Orbitron"/>
                <a:cs typeface="Orbitron"/>
                <a:sym typeface="Orbitron"/>
              </a:rPr>
              <a:t>Popular games                                                </a:t>
            </a:r>
            <a:endParaRPr b="1" sz="12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1957" name="Google Shape;11957;p74"/>
          <p:cNvSpPr/>
          <p:nvPr/>
        </p:nvSpPr>
        <p:spPr>
          <a:xfrm>
            <a:off x="3373575" y="1314150"/>
            <a:ext cx="855300" cy="597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1958" name="Google Shape;11958;p74"/>
          <p:cNvSpPr/>
          <p:nvPr/>
        </p:nvSpPr>
        <p:spPr>
          <a:xfrm>
            <a:off x="7382825" y="1314150"/>
            <a:ext cx="855300" cy="597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1959" name="Google Shape;11959;p74"/>
          <p:cNvSpPr/>
          <p:nvPr/>
        </p:nvSpPr>
        <p:spPr>
          <a:xfrm>
            <a:off x="1831350" y="2093075"/>
            <a:ext cx="591900" cy="1188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1960" name="Google Shape;11960;p74"/>
          <p:cNvSpPr/>
          <p:nvPr/>
        </p:nvSpPr>
        <p:spPr>
          <a:xfrm>
            <a:off x="5820575" y="2070700"/>
            <a:ext cx="591900" cy="1188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